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4" r:id="rId6"/>
    <p:sldId id="266" r:id="rId7"/>
    <p:sldId id="259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 autoAdjust="0"/>
  </p:normalViewPr>
  <p:slideViewPr>
    <p:cSldViewPr>
      <p:cViewPr varScale="1">
        <p:scale>
          <a:sx n="96" d="100"/>
          <a:sy n="96" d="100"/>
        </p:scale>
        <p:origin x="-6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DCFA94-2EA4-47B6-B01A-D75BC09D3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054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0" y="2514600"/>
            <a:ext cx="9140825" cy="6111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3468688"/>
            <a:ext cx="5791200" cy="784225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295775"/>
            <a:ext cx="4572000" cy="8382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03988"/>
            <a:ext cx="2133600" cy="20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hlink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3988"/>
            <a:ext cx="2895600" cy="20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hlink"/>
                </a:solidFill>
              </a:defRPr>
            </a:lvl1pPr>
          </a:lstStyle>
          <a:p>
            <a:r>
              <a:rPr lang="en-US" altLang="en-US" smtClean="0"/>
              <a:t>Parks Department</a:t>
            </a:r>
            <a:endParaRPr lang="en-US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03988"/>
            <a:ext cx="2133600" cy="20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hlink"/>
                </a:solidFill>
              </a:defRPr>
            </a:lvl1pPr>
          </a:lstStyle>
          <a:p>
            <a:endParaRPr lang="en-US" altLang="en-US" dirty="0"/>
          </a:p>
        </p:txBody>
      </p:sp>
      <p:pic>
        <p:nvPicPr>
          <p:cNvPr id="4104" name="Picture 8" descr="tan_wav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02"/>
          <a:stretch>
            <a:fillRect/>
          </a:stretch>
        </p:blipFill>
        <p:spPr bwMode="auto">
          <a:xfrm>
            <a:off x="0" y="0"/>
            <a:ext cx="9144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Line 13"/>
          <p:cNvSpPr>
            <a:spLocks noChangeShapeType="1"/>
          </p:cNvSpPr>
          <p:nvPr userDrawn="1"/>
        </p:nvSpPr>
        <p:spPr bwMode="auto">
          <a:xfrm>
            <a:off x="2971800" y="4275138"/>
            <a:ext cx="5638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11" name="Picture 15" descr="CWL_logostac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14636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3508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021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70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63481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2909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2861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807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775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3674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663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57200" y="6503988"/>
            <a:ext cx="21336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z="1000">
              <a:solidFill>
                <a:schemeClr val="hlink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124200" y="6503988"/>
            <a:ext cx="28956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sz="1000" dirty="0">
              <a:solidFill>
                <a:schemeClr val="hlink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553200" y="6503988"/>
            <a:ext cx="21336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581A4B9E-E991-4CBD-BA00-237BAC858E8C}" type="slidenum">
              <a:rPr lang="en-US" altLang="en-US" sz="1000">
                <a:solidFill>
                  <a:schemeClr val="hlink"/>
                </a:solidFill>
              </a:rPr>
              <a:pPr algn="r"/>
              <a:t>‹#›</a:t>
            </a:fld>
            <a:endParaRPr lang="en-US" altLang="en-US" sz="1000">
              <a:solidFill>
                <a:schemeClr val="hlink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43000"/>
            <a:ext cx="9140825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8" descr="tan_wave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02"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39" name="Picture 15" descr="CWL_ico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58763"/>
            <a:ext cx="655638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lnSpc>
          <a:spcPct val="125000"/>
        </a:lnSpc>
        <a:spcBef>
          <a:spcPct val="0"/>
        </a:spcBef>
        <a:spcAft>
          <a:spcPct val="50000"/>
        </a:spcAft>
        <a:buBlip>
          <a:blip r:embed="rId15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5000"/>
        </a:lnSpc>
        <a:spcBef>
          <a:spcPct val="0"/>
        </a:spcBef>
        <a:spcAft>
          <a:spcPct val="5000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•"/>
        <a:defRPr sz="1400" i="1">
          <a:solidFill>
            <a:schemeClr val="tx1"/>
          </a:solidFill>
          <a:latin typeface="Cambria" pitchFamily="18" charset="0"/>
        </a:defRPr>
      </a:lvl3pPr>
      <a:lvl4pPr marL="16002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West Linn Parks and Recreation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343400"/>
            <a:ext cx="5715000" cy="838200"/>
          </a:xfrm>
        </p:spPr>
        <p:txBody>
          <a:bodyPr/>
          <a:lstStyle/>
          <a:p>
            <a:r>
              <a:rPr lang="en-US" altLang="en-US" dirty="0" smtClean="0"/>
              <a:t>Cedaroak Boat Ramp </a:t>
            </a:r>
            <a:r>
              <a:rPr lang="en-US" altLang="en-US" smtClean="0"/>
              <a:t>Rehabilitation Project</a:t>
            </a:r>
            <a:endParaRPr lang="en-US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4020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Partners and Supporters $1.4 Million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Oregon State Marine Board</a:t>
            </a:r>
          </a:p>
          <a:p>
            <a:r>
              <a:rPr lang="en-US" sz="2400" dirty="0" smtClean="0"/>
              <a:t>Oregon Department of Fish and Wildlife</a:t>
            </a:r>
          </a:p>
          <a:p>
            <a:r>
              <a:rPr lang="en-US" sz="2400" dirty="0" smtClean="0"/>
              <a:t>Oregon Department of State Lands</a:t>
            </a:r>
          </a:p>
          <a:p>
            <a:r>
              <a:rPr lang="en-US" sz="2400" dirty="0" smtClean="0"/>
              <a:t>US Department of Fish and Wildlife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Tualatin Valley Fire and Rescue</a:t>
            </a:r>
          </a:p>
          <a:p>
            <a:r>
              <a:rPr lang="en-US" sz="2000" dirty="0" smtClean="0"/>
              <a:t>Lake Oswego Fire Department</a:t>
            </a:r>
          </a:p>
          <a:p>
            <a:r>
              <a:rPr lang="en-US" sz="2000" dirty="0" smtClean="0"/>
              <a:t>Clackamas County Sheriff Marine Patrol Division</a:t>
            </a:r>
          </a:p>
          <a:p>
            <a:r>
              <a:rPr lang="en-US" sz="2000" dirty="0" smtClean="0"/>
              <a:t>Oregon Bass and </a:t>
            </a:r>
            <a:r>
              <a:rPr lang="en-US" sz="2000" dirty="0" err="1" smtClean="0"/>
              <a:t>Panfish</a:t>
            </a:r>
            <a:r>
              <a:rPr lang="en-US" sz="2000" dirty="0" smtClean="0"/>
              <a:t> Club</a:t>
            </a:r>
          </a:p>
          <a:p>
            <a:r>
              <a:rPr lang="en-US" sz="2000" dirty="0" smtClean="0"/>
              <a:t>Association of Northwest </a:t>
            </a:r>
            <a:r>
              <a:rPr lang="en-US" sz="2000" dirty="0" err="1" smtClean="0"/>
              <a:t>Steelheaders</a:t>
            </a:r>
            <a:endParaRPr lang="en-US" sz="2000" dirty="0" smtClean="0"/>
          </a:p>
          <a:p>
            <a:r>
              <a:rPr lang="en-US" sz="2000" dirty="0" smtClean="0"/>
              <a:t>Oregon Anglers Research Society</a:t>
            </a:r>
          </a:p>
          <a:p>
            <a:r>
              <a:rPr lang="en-US" sz="2000" dirty="0" smtClean="0"/>
              <a:t>West </a:t>
            </a:r>
            <a:r>
              <a:rPr lang="en-US" sz="2000" dirty="0"/>
              <a:t>L</a:t>
            </a:r>
            <a:r>
              <a:rPr lang="en-US" sz="2000" dirty="0" smtClean="0"/>
              <a:t>inn Boaters and Residents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040546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Need for the Project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The Ramp Itself is 45 Years 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38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3145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Lots of Damage From Floods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6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4077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Barely Usable in Low Water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769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4367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Dredging is Temporary, Expensive and Hard to Obtain Permits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5712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68321F"/>
      </a:dk2>
      <a:lt2>
        <a:srgbClr val="808080"/>
      </a:lt2>
      <a:accent1>
        <a:srgbClr val="67642F"/>
      </a:accent1>
      <a:accent2>
        <a:srgbClr val="949B51"/>
      </a:accent2>
      <a:accent3>
        <a:srgbClr val="FFFFFF"/>
      </a:accent3>
      <a:accent4>
        <a:srgbClr val="000000"/>
      </a:accent4>
      <a:accent5>
        <a:srgbClr val="B8B8AD"/>
      </a:accent5>
      <a:accent6>
        <a:srgbClr val="868C49"/>
      </a:accent6>
      <a:hlink>
        <a:srgbClr val="B2AA7E"/>
      </a:hlink>
      <a:folHlink>
        <a:srgbClr val="CC00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68321F"/>
        </a:dk2>
        <a:lt2>
          <a:srgbClr val="808080"/>
        </a:lt2>
        <a:accent1>
          <a:srgbClr val="67642F"/>
        </a:accent1>
        <a:accent2>
          <a:srgbClr val="949B51"/>
        </a:accent2>
        <a:accent3>
          <a:srgbClr val="FFFFFF"/>
        </a:accent3>
        <a:accent4>
          <a:srgbClr val="000000"/>
        </a:accent4>
        <a:accent5>
          <a:srgbClr val="B8B8AD"/>
        </a:accent5>
        <a:accent6>
          <a:srgbClr val="868C49"/>
        </a:accent6>
        <a:hlink>
          <a:srgbClr val="B2AA7E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</TotalTime>
  <Words>102</Words>
  <Application>Microsoft Office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West Linn Parks and Recreation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Partners and Supporters $1.4 Million</vt:lpstr>
    </vt:vector>
  </TitlesOfParts>
  <Company>alcheme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Julie.Bonaduce</dc:creator>
  <cp:lastModifiedBy>Boyd, John</cp:lastModifiedBy>
  <cp:revision>22</cp:revision>
  <dcterms:created xsi:type="dcterms:W3CDTF">2008-09-02T16:02:58Z</dcterms:created>
  <dcterms:modified xsi:type="dcterms:W3CDTF">2015-07-09T00:50:15Z</dcterms:modified>
</cp:coreProperties>
</file>