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82" r:id="rId3"/>
    <p:sldId id="495" r:id="rId4"/>
    <p:sldId id="519" r:id="rId5"/>
    <p:sldId id="522" r:id="rId6"/>
    <p:sldId id="525" r:id="rId7"/>
    <p:sldId id="526" r:id="rId8"/>
    <p:sldId id="527" r:id="rId9"/>
    <p:sldId id="523" r:id="rId10"/>
    <p:sldId id="452" r:id="rId11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421" autoAdjust="0"/>
  </p:normalViewPr>
  <p:slideViewPr>
    <p:cSldViewPr>
      <p:cViewPr varScale="1">
        <p:scale>
          <a:sx n="89" d="100"/>
          <a:sy n="89" d="100"/>
        </p:scale>
        <p:origin x="10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fld id="{D568E94F-7C41-424F-9F28-CAAF9B4A9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fld id="{3AD13845-FD60-4AC7-A6AE-866653368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84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0EA88-A246-471D-8118-F3B0DEA361A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7772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5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1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7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6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9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514600"/>
            <a:ext cx="9140825" cy="611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tan_wav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971800" y="4275138"/>
            <a:ext cx="5638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15" descr="CWL_logost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1463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68688"/>
            <a:ext cx="5791200" cy="78422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95775"/>
            <a:ext cx="4572000" cy="8382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03988"/>
            <a:ext cx="2133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03988"/>
            <a:ext cx="2895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CDC - 09-01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03988"/>
            <a:ext cx="2133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FAC867B-ECD9-4705-82D4-9CF1EB65B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62300" y="6503988"/>
            <a:ext cx="28194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r>
              <a:rPr lang="en-US" sz="1000" baseline="0" dirty="0" smtClean="0">
                <a:solidFill>
                  <a:schemeClr val="hlink"/>
                </a:solidFill>
              </a:rPr>
              <a:t>Planning Commission 08-03-2016				</a:t>
            </a:r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fld id="{A3101E57-4465-4D36-959E-2C02F9FDBE67}" type="slidenum">
              <a:rPr lang="en-US" sz="1000" baseline="0">
                <a:solidFill>
                  <a:schemeClr val="hlink"/>
                </a:solidFill>
              </a:rPr>
              <a:pPr algn="r">
                <a:lnSpc>
                  <a:spcPct val="100000"/>
                </a:lnSpc>
                <a:spcAft>
                  <a:spcPct val="0"/>
                </a:spcAft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0825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8" descr="tan_wav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15" descr="CWL_ico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9600" y="258763"/>
            <a:ext cx="6556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•"/>
        <a:defRPr sz="1400" i="1">
          <a:solidFill>
            <a:schemeClr val="tx1"/>
          </a:solidFill>
          <a:latin typeface="Cambria" pitchFamily="18" charset="0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82975"/>
            <a:ext cx="5791200" cy="784225"/>
          </a:xfrm>
        </p:spPr>
        <p:txBody>
          <a:bodyPr/>
          <a:lstStyle/>
          <a:p>
            <a:pPr eaLnBrk="1" hangingPunct="1"/>
            <a:r>
              <a:rPr lang="en-US" dirty="0" smtClean="0"/>
              <a:t>Planning Commission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724400"/>
            <a:ext cx="5867400" cy="137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Public Hearing: 	PLN-18-01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Parks, Recreation, and Open Space Plan update</a:t>
            </a:r>
          </a:p>
          <a:p>
            <a:pPr eaLnBrk="1" hangingPunct="1"/>
            <a:r>
              <a:rPr lang="en-US" dirty="0" smtClean="0"/>
              <a:t>May 16, 2018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Parks, Recreation, and Open Space Plan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124200"/>
            <a:ext cx="34712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aseline="0" dirty="0" smtClean="0"/>
              <a:t>QUESTIONS OF STAFF?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6400800"/>
            <a:ext cx="1999661" cy="3048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Before the Planning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600200"/>
            <a:ext cx="8216020" cy="2971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Legislative Public Hearing for Recommendation to Council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Adopt the West Linn Parks, Recreation, and Open Space Plan update</a:t>
            </a:r>
            <a:endParaRPr lang="en-US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Adopt Amendments to Comp Plan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Adopt Amendments to CDC</a:t>
            </a:r>
            <a:endParaRPr lang="en-US" sz="1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Recommend Adoption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Recommend Adoption w/Changes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Recommend Not Adopting</a:t>
            </a:r>
            <a:endParaRPr lang="en-US" sz="2000" dirty="0"/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6477000"/>
            <a:ext cx="199813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17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Parks, Recreation, and Open Space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86" y="1417638"/>
            <a:ext cx="4191000" cy="4495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Update to 2007 Plan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Plan is a supporting document to the Comprehensive Plan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Establishes a 10 year outlook of the West Linn Parks System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Planning Process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 In 2017, the City hired project consultants, MIG, Inc. to draft the update </a:t>
            </a:r>
            <a:r>
              <a:rPr lang="en-US" dirty="0" smtClean="0"/>
              <a:t>to the Plan</a:t>
            </a:r>
          </a:p>
          <a:p>
            <a:pPr lvl="1"/>
            <a:r>
              <a:rPr lang="en-US" dirty="0"/>
              <a:t>A survey was conducted in 2017, and received 1,898 total responses. </a:t>
            </a:r>
            <a:endParaRPr lang="en-US" sz="16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Information was made available on the City’s website, open houses, and discussions at the Parks Advisory Board meetings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Content </a:t>
            </a:r>
            <a:r>
              <a:rPr lang="en-US" sz="2000" dirty="0"/>
              <a:t>Presentations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600" dirty="0" smtClean="0"/>
              <a:t>MIG (consultant) presented on April 18, 2018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69" y="6430551"/>
            <a:ext cx="1999661" cy="304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144" y="1417638"/>
            <a:ext cx="503189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2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Parks, Recreation, and Open Space Plan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05800" cy="4572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Goal 1: Re-envision West Linn’s water experience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Goal 2: Create social hubs that provide year-round gathering places for all West Linn Residents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Goal 3: Create parks and open spaces that show off West Linn’s unique qualities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Goal 4: Provide new and extraordinary experiences in West Linn’s Parks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Goal 5: Re-imagine West Linn’s future indoor recreation opportunities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Goal 6: Activate parks with recreation programs and events that encourage social interaction and a sense of community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Goal 7: Create a more connected and accessible environment for pedestrians, bicyclists and other recreation uses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69" y="6553174"/>
            <a:ext cx="1999661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8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 Plan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8" y="1295400"/>
            <a:ext cx="5562600" cy="4724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Goal 2: Land Use Planning</a:t>
            </a:r>
            <a:endParaRPr lang="en-US" sz="1800" dirty="0" smtClean="0"/>
          </a:p>
          <a:p>
            <a:pPr lvl="1"/>
            <a:r>
              <a:rPr lang="en-US" dirty="0"/>
              <a:t>Comprehensive Plan Exhibit: Figure 2-1 does not show the most up to date park land parcels and needs to be replaced with an updated version.</a:t>
            </a:r>
            <a:endParaRPr lang="en-US" sz="1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Goal 5: Intergovernmental coordination</a:t>
            </a:r>
            <a:endParaRPr lang="en-US" sz="1800" dirty="0" smtClean="0"/>
          </a:p>
          <a:p>
            <a:pPr lvl="1"/>
            <a:r>
              <a:rPr lang="en-US" dirty="0"/>
              <a:t>Comprehensive Plan Exhibit; Figure 5-3 does not show the most up to date park land parcels and needs to be replaced with an updated version.</a:t>
            </a:r>
            <a:endParaRPr lang="en-US" sz="1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Goal 8: Parks and Recreation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Update Background and Findings</a:t>
            </a:r>
            <a:endParaRPr lang="en-US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Update Policies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Update Recommended Action Measures</a:t>
            </a:r>
          </a:p>
          <a:p>
            <a:pPr lvl="1"/>
            <a:r>
              <a:rPr lang="en-US" dirty="0"/>
              <a:t>Comprehensive Plan Exhibit: Figure 8-1 does not show the most up to date park land parcels and needs to be replaced with an updated version.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69" y="6553174"/>
            <a:ext cx="1999661" cy="304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432326"/>
            <a:ext cx="283845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451" y="3022906"/>
            <a:ext cx="29146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75" y="4604952"/>
            <a:ext cx="28479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03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69" y="6553174"/>
            <a:ext cx="1999661" cy="304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74611"/>
            <a:ext cx="4397146" cy="5973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638" y="574611"/>
            <a:ext cx="4495126" cy="5973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228600"/>
            <a:ext cx="19812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baseline="0" dirty="0" smtClean="0"/>
              <a:t>FIGURE 2-1 NEW</a:t>
            </a:r>
            <a:r>
              <a:rPr lang="en-US" b="1" dirty="0" smtClean="0"/>
              <a:t> </a:t>
            </a:r>
            <a:endParaRPr lang="en-US" b="1" baseline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58716" y="139927"/>
            <a:ext cx="1970485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FIGURE 2-1 OLD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848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69" y="6553174"/>
            <a:ext cx="1999661" cy="3048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228600"/>
            <a:ext cx="19812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baseline="0" dirty="0" smtClean="0"/>
              <a:t>FIGURE 5-3 NEW</a:t>
            </a:r>
            <a:r>
              <a:rPr lang="en-US" b="1" dirty="0" smtClean="0"/>
              <a:t> </a:t>
            </a:r>
            <a:endParaRPr lang="en-US" b="1" baseline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58716" y="139927"/>
            <a:ext cx="1970485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FIGURE 5-3 OLD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89" y="667532"/>
            <a:ext cx="4389726" cy="5845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691" y="655878"/>
            <a:ext cx="4327020" cy="5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75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69" y="6553174"/>
            <a:ext cx="1999661" cy="3048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228600"/>
            <a:ext cx="19812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baseline="0" dirty="0" smtClean="0"/>
              <a:t>FIGURE 8-1 NEW</a:t>
            </a:r>
            <a:r>
              <a:rPr lang="en-US" b="1" dirty="0" smtClean="0"/>
              <a:t> </a:t>
            </a:r>
            <a:endParaRPr lang="en-US" b="1" baseline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58716" y="139927"/>
            <a:ext cx="197048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FIGURE 8-1 OLD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025" y="591333"/>
            <a:ext cx="4442156" cy="5961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7" y="577886"/>
            <a:ext cx="4513082" cy="59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65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Development Code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239236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Chapter 2 – Definitions</a:t>
            </a:r>
            <a:endParaRPr lang="en-US" sz="18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02.030 Specific Words and Terms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Calibri" panose="020F0502020204030204" pitchFamily="34" charset="0"/>
              </a:rPr>
              <a:t>Update definition of Passive-Oriented Parks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Chapter 56 – Parks and Natural Area Design Review</a:t>
            </a:r>
            <a:endParaRPr lang="en-US" sz="18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56.015 Categories of Parks and Natural Resource Facilities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800" i="0" dirty="0">
                <a:latin typeface="Calibri" panose="020F0502020204030204" pitchFamily="34" charset="0"/>
              </a:rPr>
              <a:t>Purpose Language </a:t>
            </a:r>
            <a:r>
              <a:rPr lang="en-US" sz="1800" i="0" dirty="0" smtClean="0">
                <a:latin typeface="Calibri" panose="020F0502020204030204" pitchFamily="34" charset="0"/>
              </a:rPr>
              <a:t>Cleanup for park categories and definitions </a:t>
            </a:r>
            <a:endParaRPr lang="en-US" sz="1800" i="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69" y="6507136"/>
            <a:ext cx="1999661" cy="304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1" y="3786187"/>
            <a:ext cx="7153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94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68321F"/>
      </a:dk2>
      <a:lt2>
        <a:srgbClr val="808080"/>
      </a:lt2>
      <a:accent1>
        <a:srgbClr val="67642F"/>
      </a:accent1>
      <a:accent2>
        <a:srgbClr val="949B51"/>
      </a:accent2>
      <a:accent3>
        <a:srgbClr val="FFFFFF"/>
      </a:accent3>
      <a:accent4>
        <a:srgbClr val="000000"/>
      </a:accent4>
      <a:accent5>
        <a:srgbClr val="B8B8AD"/>
      </a:accent5>
      <a:accent6>
        <a:srgbClr val="868C49"/>
      </a:accent6>
      <a:hlink>
        <a:srgbClr val="B2AA7E"/>
      </a:hlink>
      <a:folHlink>
        <a:srgbClr val="CC00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5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5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8321F"/>
        </a:dk2>
        <a:lt2>
          <a:srgbClr val="808080"/>
        </a:lt2>
        <a:accent1>
          <a:srgbClr val="67642F"/>
        </a:accent1>
        <a:accent2>
          <a:srgbClr val="949B51"/>
        </a:accent2>
        <a:accent3>
          <a:srgbClr val="FFFFFF"/>
        </a:accent3>
        <a:accent4>
          <a:srgbClr val="000000"/>
        </a:accent4>
        <a:accent5>
          <a:srgbClr val="B8B8AD"/>
        </a:accent5>
        <a:accent6>
          <a:srgbClr val="868C49"/>
        </a:accent6>
        <a:hlink>
          <a:srgbClr val="B2AA7E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14280</TotalTime>
  <Words>448</Words>
  <Application>Microsoft Office PowerPoint</Application>
  <PresentationFormat>On-screen Show (4:3)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Cambria</vt:lpstr>
      <vt:lpstr>Default Design</vt:lpstr>
      <vt:lpstr>Planning Commission </vt:lpstr>
      <vt:lpstr>Decision Before the Planning Commission</vt:lpstr>
      <vt:lpstr>Parks, Recreation, and Open Space Plan</vt:lpstr>
      <vt:lpstr>Parks, Recreation, and Open Space Plan Goals</vt:lpstr>
      <vt:lpstr>Comp Plan Amendments</vt:lpstr>
      <vt:lpstr>PowerPoint Presentation</vt:lpstr>
      <vt:lpstr>PowerPoint Presentation</vt:lpstr>
      <vt:lpstr>PowerPoint Presentation</vt:lpstr>
      <vt:lpstr>Community Development Code Amendments</vt:lpstr>
      <vt:lpstr>Parks, Recreation, and Open Space Plan </vt:lpstr>
    </vt:vector>
  </TitlesOfParts>
  <Company>alcheme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Julie.Bonaduce</dc:creator>
  <cp:lastModifiedBy>Arnold, Jennifer</cp:lastModifiedBy>
  <cp:revision>290</cp:revision>
  <cp:lastPrinted>2016-08-03T23:32:21Z</cp:lastPrinted>
  <dcterms:created xsi:type="dcterms:W3CDTF">2008-09-02T16:02:58Z</dcterms:created>
  <dcterms:modified xsi:type="dcterms:W3CDTF">2018-05-15T23:07:51Z</dcterms:modified>
</cp:coreProperties>
</file>