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532" r:id="rId3"/>
    <p:sldId id="495" r:id="rId4"/>
    <p:sldId id="482" r:id="rId5"/>
    <p:sldId id="533" r:id="rId6"/>
    <p:sldId id="527" r:id="rId7"/>
    <p:sldId id="452" r:id="rId8"/>
    <p:sldId id="534" r:id="rId9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421" autoAdjust="0"/>
  </p:normalViewPr>
  <p:slideViewPr>
    <p:cSldViewPr>
      <p:cViewPr varScale="1">
        <p:scale>
          <a:sx n="106" d="100"/>
          <a:sy n="106" d="100"/>
        </p:scale>
        <p:origin x="9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fld id="{D568E94F-7C41-424F-9F28-CAAF9B4A92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4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fld id="{3AD13845-FD60-4AC7-A6AE-8666533682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84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0EA88-A246-471D-8118-F3B0DEA361A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777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83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5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59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65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14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29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6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2514600"/>
            <a:ext cx="9140825" cy="611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8" descr="tan_wav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2971800" y="4275138"/>
            <a:ext cx="5638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15" descr="CWL_logostac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67000"/>
            <a:ext cx="14636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3468688"/>
            <a:ext cx="5791200" cy="784225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295775"/>
            <a:ext cx="4572000" cy="8382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503988"/>
            <a:ext cx="2133600" cy="2016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sz="1000" baseline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503988"/>
            <a:ext cx="2895600" cy="2016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Aft>
                <a:spcPct val="0"/>
              </a:spcAft>
              <a:buFontTx/>
              <a:buNone/>
              <a:defRPr sz="1000" baseline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CDC - 09-01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503988"/>
            <a:ext cx="2133600" cy="2016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buFontTx/>
              <a:buNone/>
              <a:defRPr sz="1000" baseline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CFAC867B-ECD9-4705-82D4-9CF1EB65B1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57200" y="6503988"/>
            <a:ext cx="2133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n-US" sz="1000" baseline="0" dirty="0">
              <a:solidFill>
                <a:schemeClr val="hlink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162300" y="6503988"/>
            <a:ext cx="28194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r>
              <a:rPr lang="en-US" sz="1000" baseline="0" dirty="0" smtClean="0">
                <a:solidFill>
                  <a:schemeClr val="hlink"/>
                </a:solidFill>
              </a:rPr>
              <a:t>       City Council </a:t>
            </a:r>
            <a:r>
              <a:rPr lang="en-US" sz="1000" baseline="0" dirty="0" smtClean="0">
                <a:solidFill>
                  <a:schemeClr val="hlink"/>
                </a:solidFill>
              </a:rPr>
              <a:t>1-8-2018</a:t>
            </a:r>
            <a:r>
              <a:rPr lang="en-US" sz="1000" baseline="0" dirty="0" smtClean="0">
                <a:solidFill>
                  <a:schemeClr val="hlink"/>
                </a:solidFill>
              </a:rPr>
              <a:t>				</a:t>
            </a:r>
            <a:endParaRPr lang="en-US" sz="1000" baseline="0" dirty="0">
              <a:solidFill>
                <a:schemeClr val="hlink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553200" y="6503988"/>
            <a:ext cx="2133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fld id="{A3101E57-4465-4D36-959E-2C02F9FDBE67}" type="slidenum">
              <a:rPr lang="en-US" sz="1000" baseline="0">
                <a:solidFill>
                  <a:schemeClr val="hlink"/>
                </a:solidFill>
              </a:rPr>
              <a:pPr algn="r">
                <a:lnSpc>
                  <a:spcPct val="100000"/>
                </a:lnSpc>
                <a:spcAft>
                  <a:spcPct val="0"/>
                </a:spcAft>
                <a:buFontTx/>
                <a:buNone/>
                <a:defRPr/>
              </a:pPr>
              <a:t>‹#›</a:t>
            </a:fld>
            <a:endParaRPr lang="en-US" sz="1000" baseline="0" dirty="0">
              <a:solidFill>
                <a:schemeClr val="hlink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43000"/>
            <a:ext cx="9140825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" name="Picture 8" descr="tan_wave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" name="Picture 15" descr="CWL_icon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29600" y="258763"/>
            <a:ext cx="6556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50000"/>
        </a:spcAft>
        <a:buBlip>
          <a:blip r:embed="rId16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0"/>
        </a:spcBef>
        <a:spcAft>
          <a:spcPct val="5000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5000"/>
        </a:lnSpc>
        <a:spcBef>
          <a:spcPct val="10000"/>
        </a:spcBef>
        <a:spcAft>
          <a:spcPct val="25000"/>
        </a:spcAft>
        <a:buChar char="•"/>
        <a:defRPr sz="1400" i="1">
          <a:solidFill>
            <a:schemeClr val="tx1"/>
          </a:solidFill>
          <a:latin typeface="Cambria" pitchFamily="18" charset="0"/>
        </a:defRPr>
      </a:lvl3pPr>
      <a:lvl4pPr marL="1600200" indent="-228600" algn="l" rtl="0" eaLnBrk="0" fontAlgn="base" hangingPunct="0">
        <a:lnSpc>
          <a:spcPct val="125000"/>
        </a:lnSpc>
        <a:spcBef>
          <a:spcPct val="10000"/>
        </a:spcBef>
        <a:spcAft>
          <a:spcPct val="2500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3482975"/>
            <a:ext cx="5791200" cy="784225"/>
          </a:xfrm>
        </p:spPr>
        <p:txBody>
          <a:bodyPr/>
          <a:lstStyle/>
          <a:p>
            <a:pPr eaLnBrk="1" hangingPunct="1"/>
            <a:r>
              <a:rPr lang="en-US" dirty="0" smtClean="0"/>
              <a:t>City Council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724400"/>
            <a:ext cx="5867400" cy="1371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/>
              <a:t>Right-of-Way Vacation </a:t>
            </a:r>
            <a:r>
              <a:rPr lang="en-US" sz="1800" dirty="0" smtClean="0"/>
              <a:t>(Falls View Ave. &amp; </a:t>
            </a:r>
            <a:r>
              <a:rPr lang="en-US" sz="1800" dirty="0" err="1" smtClean="0"/>
              <a:t>Canemah</a:t>
            </a:r>
            <a:r>
              <a:rPr lang="en-US" sz="1800" dirty="0" smtClean="0"/>
              <a:t> St.)</a:t>
            </a:r>
            <a:endParaRPr lang="en-US" sz="1800" dirty="0" smtClean="0"/>
          </a:p>
          <a:p>
            <a:pPr eaLnBrk="1" hangingPunct="1"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/>
              <a:t>Public Hearing: </a:t>
            </a:r>
            <a:r>
              <a:rPr lang="en-US" sz="2000" dirty="0" smtClean="0"/>
              <a:t>MIS</a:t>
            </a:r>
            <a:r>
              <a:rPr lang="en-US" sz="2000" dirty="0" smtClean="0"/>
              <a:t>-17-12</a:t>
            </a:r>
            <a:endParaRPr lang="en-US" sz="2000" dirty="0" smtClean="0"/>
          </a:p>
          <a:p>
            <a:pPr eaLnBrk="1" hangingPunct="1"/>
            <a:r>
              <a:rPr lang="en-US" dirty="0" smtClean="0"/>
              <a:t>January</a:t>
            </a:r>
            <a:r>
              <a:rPr lang="en-US" dirty="0" smtClean="0"/>
              <a:t> 8, 2018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Before the City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80" y="1600200"/>
            <a:ext cx="7987420" cy="21336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Two-step process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Accept applicant’s petition for right-of-way vacation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600" dirty="0" smtClean="0"/>
              <a:t>100% consent of abutting property owners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600" dirty="0" smtClean="0"/>
              <a:t>Minimum 66.7% of real property within affected area consent</a:t>
            </a:r>
            <a:endParaRPr lang="en-US" sz="16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Hold quasi-judicial public hearing on Ordinance 1670</a:t>
            </a:r>
            <a:endParaRPr lang="en-US" sz="20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Approve</a:t>
            </a:r>
            <a:endParaRPr lang="en-US" sz="18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Deny</a:t>
            </a: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414001"/>
            <a:ext cx="2179423" cy="2834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408" y="3411888"/>
            <a:ext cx="2178992" cy="28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73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Petition for Right-of-Way Vacation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13716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Petitioners: Don Rasmusson &amp; Laurel </a:t>
            </a:r>
            <a:r>
              <a:rPr lang="en-US" sz="2000" dirty="0" err="1" smtClean="0"/>
              <a:t>Jamtgaard</a:t>
            </a:r>
            <a:endParaRPr lang="en-US" sz="20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8,011 sq. ft. of unimproved </a:t>
            </a:r>
            <a:r>
              <a:rPr lang="en-US" sz="1800" dirty="0" err="1" smtClean="0"/>
              <a:t>Canemah</a:t>
            </a:r>
            <a:r>
              <a:rPr lang="en-US" sz="1800" dirty="0" smtClean="0"/>
              <a:t> St. ROW</a:t>
            </a:r>
            <a:endParaRPr lang="en-US" sz="18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3,000 sq. ft. of unimproved Falls View Ave. ROW</a:t>
            </a: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146078"/>
            <a:ext cx="5345714" cy="294992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73425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 Criteria: Property Owner 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80" y="1600200"/>
            <a:ext cx="2107406" cy="42672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100% of abutting property owners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69.8% of real property within affected area</a:t>
            </a:r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86" y="1415388"/>
            <a:ext cx="6413414" cy="48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17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 Criteria: Public Notice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80" y="1828800"/>
            <a:ext cx="6844420" cy="43434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Published in West Linn Tidings in consecutive weeks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December 21, 2017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December 28, 2017</a:t>
            </a:r>
            <a:endParaRPr lang="en-US" sz="1600" i="0" dirty="0" smtClean="0">
              <a:latin typeface="+mn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Signs posted at each end of proposed vacation at least 14 days in advance of public hearing</a:t>
            </a:r>
            <a:endParaRPr lang="en-US" sz="18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Four signs posted on December 21, 2017</a:t>
            </a:r>
            <a:endParaRPr lang="en-US" sz="18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12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1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665" y="4191000"/>
            <a:ext cx="4420535" cy="18288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9543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 Criteria: Public Interest Not Prejudiced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6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No objection from City staff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No TSP or Trails Plan projects located in proposed vacation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Existing pedestrian pathway 450 feet to the east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err="1" smtClean="0"/>
              <a:t>Canemah</a:t>
            </a:r>
            <a:r>
              <a:rPr lang="en-US" sz="2000" dirty="0" smtClean="0"/>
              <a:t> Street slope is 22%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Falls View Avenue cross-slope is 33%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No private property is dependent upon the unimproved ROW for access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Public Utility Easement over the public sanitary sewer line in the </a:t>
            </a:r>
            <a:r>
              <a:rPr lang="en-US" sz="2000" dirty="0" smtClean="0"/>
              <a:t>unimproved </a:t>
            </a:r>
            <a:r>
              <a:rPr lang="en-US" sz="2000" dirty="0" err="1" smtClean="0"/>
              <a:t>Canemah</a:t>
            </a:r>
            <a:r>
              <a:rPr lang="en-US" sz="2000" dirty="0" smtClean="0"/>
              <a:t> Street ROW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Public Utility Easements will be placed over entirety of the vacated ROWs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9461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</a:t>
            </a:r>
            <a:r>
              <a:rPr lang="en-US" dirty="0" smtClean="0"/>
              <a:t>-17-12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743200" y="3124200"/>
            <a:ext cx="347120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baseline="0" dirty="0" smtClean="0"/>
              <a:t>QUESTIONS OF STAFF?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</a:t>
            </a:r>
            <a:r>
              <a:rPr lang="en-US" dirty="0" smtClean="0"/>
              <a:t>-17-12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436512"/>
            <a:ext cx="6363477" cy="481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47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68321F"/>
      </a:dk2>
      <a:lt2>
        <a:srgbClr val="808080"/>
      </a:lt2>
      <a:accent1>
        <a:srgbClr val="67642F"/>
      </a:accent1>
      <a:accent2>
        <a:srgbClr val="949B51"/>
      </a:accent2>
      <a:accent3>
        <a:srgbClr val="FFFFFF"/>
      </a:accent3>
      <a:accent4>
        <a:srgbClr val="000000"/>
      </a:accent4>
      <a:accent5>
        <a:srgbClr val="B8B8AD"/>
      </a:accent5>
      <a:accent6>
        <a:srgbClr val="868C49"/>
      </a:accent6>
      <a:hlink>
        <a:srgbClr val="B2AA7E"/>
      </a:hlink>
      <a:folHlink>
        <a:srgbClr val="CC00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25000"/>
          </a:lnSpc>
          <a:spcBef>
            <a:spcPct val="0"/>
          </a:spcBef>
          <a:spcAft>
            <a:spcPct val="500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25000"/>
          </a:lnSpc>
          <a:spcBef>
            <a:spcPct val="0"/>
          </a:spcBef>
          <a:spcAft>
            <a:spcPct val="500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68321F"/>
        </a:dk2>
        <a:lt2>
          <a:srgbClr val="808080"/>
        </a:lt2>
        <a:accent1>
          <a:srgbClr val="67642F"/>
        </a:accent1>
        <a:accent2>
          <a:srgbClr val="949B51"/>
        </a:accent2>
        <a:accent3>
          <a:srgbClr val="FFFFFF"/>
        </a:accent3>
        <a:accent4>
          <a:srgbClr val="000000"/>
        </a:accent4>
        <a:accent5>
          <a:srgbClr val="B8B8AD"/>
        </a:accent5>
        <a:accent6>
          <a:srgbClr val="868C49"/>
        </a:accent6>
        <a:hlink>
          <a:srgbClr val="B2AA7E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15440</TotalTime>
  <Words>255</Words>
  <Application>Microsoft Office PowerPoint</Application>
  <PresentationFormat>On-screen Show (4:3)</PresentationFormat>
  <Paragraphs>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Cambria</vt:lpstr>
      <vt:lpstr>Default Design</vt:lpstr>
      <vt:lpstr>City Council </vt:lpstr>
      <vt:lpstr>Decision Before the City Council</vt:lpstr>
      <vt:lpstr>Petition for Right-of-Way Vacation</vt:lpstr>
      <vt:lpstr>Approval Criteria: Property Owner Consent</vt:lpstr>
      <vt:lpstr>Approval Criteria: Public Notice</vt:lpstr>
      <vt:lpstr>Approval Criteria: Public Interest Not Prejudiced</vt:lpstr>
      <vt:lpstr>MIS-17-12</vt:lpstr>
      <vt:lpstr>MIS-17-12</vt:lpstr>
    </vt:vector>
  </TitlesOfParts>
  <Company>alcheme creative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Julie.Bonaduce</dc:creator>
  <cp:lastModifiedBy>Wyss, Darren</cp:lastModifiedBy>
  <cp:revision>390</cp:revision>
  <cp:lastPrinted>2018-01-09T01:14:21Z</cp:lastPrinted>
  <dcterms:created xsi:type="dcterms:W3CDTF">2008-09-02T16:02:58Z</dcterms:created>
  <dcterms:modified xsi:type="dcterms:W3CDTF">2018-01-09T01:15:51Z</dcterms:modified>
</cp:coreProperties>
</file>