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76" r:id="rId8"/>
    <p:sldId id="263" r:id="rId9"/>
    <p:sldId id="264" r:id="rId10"/>
    <p:sldId id="265" r:id="rId11"/>
    <p:sldId id="266" r:id="rId12"/>
    <p:sldId id="267" r:id="rId13"/>
    <p:sldId id="268" r:id="rId14"/>
    <p:sldId id="270" r:id="rId15"/>
    <p:sldId id="271" r:id="rId16"/>
    <p:sldId id="274" r:id="rId17"/>
    <p:sldId id="277" r:id="rId18"/>
    <p:sldId id="279" r:id="rId19"/>
    <p:sldId id="280" r:id="rId20"/>
    <p:sldId id="281" r:id="rId2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581" autoAdjust="0"/>
  </p:normalViewPr>
  <p:slideViewPr>
    <p:cSldViewPr>
      <p:cViewPr>
        <p:scale>
          <a:sx n="75" d="100"/>
          <a:sy n="75" d="100"/>
        </p:scale>
        <p:origin x="-92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bwMode="ltGray">
          <a:xfrm>
            <a:off x="3200400" y="2286000"/>
            <a:ext cx="5715000" cy="2971800"/>
          </a:xfrm>
          <a:prstGeom prst="rect">
            <a:avLst/>
          </a:prstGeom>
          <a:solidFill>
            <a:srgbClr val="E8E6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p:nvGrpSpPr>
        <p:grpSpPr bwMode="ltGray">
          <a:xfrm>
            <a:off x="228600" y="2286000"/>
            <a:ext cx="2880360" cy="2971800"/>
            <a:chOff x="228600" y="2286000"/>
            <a:chExt cx="2880360" cy="2971800"/>
          </a:xfrm>
        </p:grpSpPr>
        <p:sp>
          <p:nvSpPr>
            <p:cNvPr id="10" name="Rectangle 9"/>
            <p:cNvSpPr/>
            <p:nvPr userDrawn="1"/>
          </p:nvSpPr>
          <p:spPr bwMode="ltGray">
            <a:xfrm>
              <a:off x="228600" y="2286000"/>
              <a:ext cx="2880360" cy="2971800"/>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460363" y="2523608"/>
              <a:ext cx="2404872" cy="97355"/>
            </a:xfrm>
            <a:prstGeom prst="rect">
              <a:avLst/>
            </a:prstGeom>
          </p:spPr>
        </p:pic>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5376672"/>
            <a:ext cx="5715012" cy="12588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563" y="215960"/>
            <a:ext cx="5715012" cy="194462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900" y="1826381"/>
            <a:ext cx="2388192" cy="334924"/>
          </a:xfrm>
          <a:prstGeom prst="rect">
            <a:avLst/>
          </a:prstGeom>
        </p:spPr>
      </p:pic>
      <p:sp>
        <p:nvSpPr>
          <p:cNvPr id="2" name="Title 1"/>
          <p:cNvSpPr>
            <a:spLocks noGrp="1"/>
          </p:cNvSpPr>
          <p:nvPr>
            <p:ph type="title" hasCustomPrompt="1"/>
          </p:nvPr>
        </p:nvSpPr>
        <p:spPr>
          <a:xfrm>
            <a:off x="3419856" y="2871216"/>
            <a:ext cx="5266944" cy="497059"/>
          </a:xfrm>
        </p:spPr>
        <p:txBody>
          <a:bodyPr wrap="square" lIns="91440" tIns="45720" rIns="91440" bIns="45720" anchor="t" anchorCtr="0">
            <a:noAutofit/>
          </a:bodyPr>
          <a:lstStyle>
            <a:lvl1pPr algn="l">
              <a:defRPr sz="3400" b="0" i="0" cap="none" baseline="0">
                <a:solidFill>
                  <a:schemeClr val="tx1"/>
                </a:solidFill>
              </a:defRPr>
            </a:lvl1pPr>
          </a:lstStyle>
          <a:p>
            <a:r>
              <a:rPr lang="en-US" dirty="0" smtClean="0"/>
              <a:t>Title</a:t>
            </a:r>
            <a:endParaRPr lang="en-US" dirty="0"/>
          </a:p>
        </p:txBody>
      </p:sp>
      <p:sp>
        <p:nvSpPr>
          <p:cNvPr id="11" name="Text Placeholder 10"/>
          <p:cNvSpPr>
            <a:spLocks noGrp="1"/>
          </p:cNvSpPr>
          <p:nvPr>
            <p:ph type="body" sz="quarter" idx="10" hasCustomPrompt="1"/>
          </p:nvPr>
        </p:nvSpPr>
        <p:spPr>
          <a:xfrm>
            <a:off x="3419856" y="3374097"/>
            <a:ext cx="5266944" cy="388824"/>
          </a:xfrm>
        </p:spPr>
        <p:txBody>
          <a:bodyPr wrap="square" lIns="91440" tIns="45720" rIns="91440" bIns="45720" anchor="t" anchorCtr="0">
            <a:noAutofit/>
          </a:bodyPr>
          <a:lstStyle>
            <a:lvl1pPr>
              <a:defRPr sz="2000" b="0" baseline="0">
                <a:solidFill>
                  <a:schemeClr val="tx1"/>
                </a:solidFill>
              </a:defRPr>
            </a:lvl1pPr>
          </a:lstStyle>
          <a:p>
            <a:pPr lvl="0"/>
            <a:r>
              <a:rPr lang="en-US" dirty="0" smtClean="0"/>
              <a:t>Subtitle</a:t>
            </a:r>
          </a:p>
        </p:txBody>
      </p:sp>
      <p:sp>
        <p:nvSpPr>
          <p:cNvPr id="16" name="Text Placeholder 3"/>
          <p:cNvSpPr>
            <a:spLocks noGrp="1"/>
          </p:cNvSpPr>
          <p:nvPr>
            <p:ph type="body" sz="quarter" idx="14" hasCustomPrompt="1"/>
          </p:nvPr>
        </p:nvSpPr>
        <p:spPr>
          <a:xfrm>
            <a:off x="3419856" y="2441448"/>
            <a:ext cx="5277830" cy="333425"/>
          </a:xfrm>
        </p:spPr>
        <p:txBody>
          <a:bodyPr wrap="square" lIns="91440" tIns="45720" rIns="91440" bIns="45720" anchor="t" anchorCtr="0">
            <a:noAutofit/>
          </a:bodyPr>
          <a:lstStyle>
            <a:lvl1pPr>
              <a:defRPr sz="1200">
                <a:solidFill>
                  <a:schemeClr val="tx1"/>
                </a:solidFill>
                <a:latin typeface="+mj-lt"/>
              </a:defRPr>
            </a:lvl1pPr>
          </a:lstStyle>
          <a:p>
            <a:pPr lvl="0"/>
            <a:r>
              <a:rPr lang="en-US" dirty="0" smtClean="0"/>
              <a:t>Prepared for:</a:t>
            </a:r>
          </a:p>
        </p:txBody>
      </p:sp>
      <p:sp>
        <p:nvSpPr>
          <p:cNvPr id="7" name="Text Placeholder 6"/>
          <p:cNvSpPr>
            <a:spLocks noGrp="1"/>
          </p:cNvSpPr>
          <p:nvPr>
            <p:ph type="body" sz="quarter" idx="16" hasCustomPrompt="1"/>
          </p:nvPr>
        </p:nvSpPr>
        <p:spPr>
          <a:xfrm>
            <a:off x="3419856" y="4690872"/>
            <a:ext cx="2535254" cy="339725"/>
          </a:xfrm>
        </p:spPr>
        <p:txBody>
          <a:bodyPr wrap="square" lIns="91440" tIns="45720" rIns="91440" bIns="45720" anchor="t" anchorCtr="0">
            <a:noAutofit/>
          </a:bodyPr>
          <a:lstStyle>
            <a:lvl1pPr>
              <a:defRPr sz="1200">
                <a:solidFill>
                  <a:schemeClr val="tx1"/>
                </a:solidFill>
                <a:latin typeface="+mj-lt"/>
              </a:defRPr>
            </a:lvl1pPr>
          </a:lstStyle>
          <a:p>
            <a:pPr lvl="0"/>
            <a:r>
              <a:rPr lang="en-US" dirty="0" smtClean="0"/>
              <a:t>Date</a:t>
            </a:r>
          </a:p>
        </p:txBody>
      </p:sp>
      <p:sp>
        <p:nvSpPr>
          <p:cNvPr id="18" name="Text Placeholder 10"/>
          <p:cNvSpPr>
            <a:spLocks noGrp="1"/>
          </p:cNvSpPr>
          <p:nvPr>
            <p:ph type="body" sz="quarter" idx="13" hasCustomPrompt="1"/>
          </p:nvPr>
        </p:nvSpPr>
        <p:spPr>
          <a:xfrm>
            <a:off x="356093" y="5593638"/>
            <a:ext cx="2651760" cy="326573"/>
          </a:xfrm>
        </p:spPr>
        <p:txBody>
          <a:bodyPr wrap="square" tIns="0" bIns="0" anchor="t" anchorCtr="0">
            <a:noAutofit/>
          </a:bodyPr>
          <a:lstStyle>
            <a:lvl1pPr>
              <a:spcBef>
                <a:spcPts val="600"/>
              </a:spcBef>
              <a:spcAft>
                <a:spcPts val="0"/>
              </a:spcAft>
              <a:defRPr sz="1200">
                <a:solidFill>
                  <a:schemeClr val="tx1"/>
                </a:solidFill>
                <a:latin typeface="+mj-lt"/>
              </a:defRPr>
            </a:lvl1pPr>
          </a:lstStyle>
          <a:p>
            <a:pPr lvl="0"/>
            <a:r>
              <a:rPr lang="en-US" dirty="0" smtClean="0"/>
              <a:t>Name, Title</a:t>
            </a:r>
          </a:p>
        </p:txBody>
      </p:sp>
      <p:sp>
        <p:nvSpPr>
          <p:cNvPr id="19" name="Text Placeholder 3"/>
          <p:cNvSpPr>
            <a:spLocks noGrp="1"/>
          </p:cNvSpPr>
          <p:nvPr>
            <p:ph type="body" sz="quarter" idx="15" hasCustomPrompt="1"/>
          </p:nvPr>
        </p:nvSpPr>
        <p:spPr>
          <a:xfrm>
            <a:off x="356093" y="5252665"/>
            <a:ext cx="2647695" cy="214685"/>
          </a:xfrm>
        </p:spPr>
        <p:txBody>
          <a:bodyPr wrap="square" anchor="t" anchorCtr="0">
            <a:noAutofit/>
          </a:bodyPr>
          <a:lstStyle>
            <a:lvl1pPr>
              <a:spcAft>
                <a:spcPts val="0"/>
              </a:spcAft>
              <a:defRPr sz="1200" cap="none" baseline="0">
                <a:solidFill>
                  <a:schemeClr val="tx1"/>
                </a:solidFill>
                <a:latin typeface="+mj-lt"/>
              </a:defRPr>
            </a:lvl1pPr>
          </a:lstStyle>
          <a:p>
            <a:pPr lvl="0"/>
            <a:r>
              <a:rPr lang="en-US" dirty="0" smtClean="0"/>
              <a:t>Presented by</a:t>
            </a:r>
          </a:p>
        </p:txBody>
      </p:sp>
    </p:spTree>
    <p:extLst>
      <p:ext uri="{BB962C8B-B14F-4D97-AF65-F5344CB8AC3E}">
        <p14:creationId xmlns:p14="http://schemas.microsoft.com/office/powerpoint/2010/main" val="374521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ontent no logo">
    <p:spTree>
      <p:nvGrpSpPr>
        <p:cNvPr id="1" name=""/>
        <p:cNvGrpSpPr/>
        <p:nvPr/>
      </p:nvGrpSpPr>
      <p:grpSpPr>
        <a:xfrm>
          <a:off x="0" y="0"/>
          <a:ext cx="0" cy="0"/>
          <a:chOff x="0" y="0"/>
          <a:chExt cx="0" cy="0"/>
        </a:xfrm>
      </p:grpSpPr>
      <p:sp>
        <p:nvSpPr>
          <p:cNvPr id="6" name="Rectangle 5"/>
          <p:cNvSpPr>
            <a:spLocks noChangeAspect="1"/>
          </p:cNvSpPr>
          <p:nvPr/>
        </p:nvSpPr>
        <p:spPr bwMode="ltGray">
          <a:xfrm>
            <a:off x="228600" y="228600"/>
            <a:ext cx="8686800" cy="1143000"/>
          </a:xfrm>
          <a:prstGeom prst="rect">
            <a:avLst/>
          </a:prstGeom>
          <a:solidFill>
            <a:srgbClr val="E8E6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noAutofit/>
          </a:bodyPr>
          <a:lstStyle/>
          <a:p>
            <a:r>
              <a:rPr lang="en-US" dirty="0" smtClean="0"/>
              <a:t>Title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79550"/>
            <a:ext cx="1143002" cy="4916434"/>
          </a:xfrm>
          <a:prstGeom prst="rect">
            <a:avLst/>
          </a:prstGeom>
        </p:spPr>
      </p:pic>
      <p:sp>
        <p:nvSpPr>
          <p:cNvPr id="11" name="Slide Number Placeholder 5"/>
          <p:cNvSpPr>
            <a:spLocks noGrp="1"/>
          </p:cNvSpPr>
          <p:nvPr>
            <p:ph type="sldNum" sz="quarter" idx="4"/>
          </p:nvPr>
        </p:nvSpPr>
        <p:spPr>
          <a:xfrm>
            <a:off x="251053" y="6453022"/>
            <a:ext cx="140494"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31DC6D62-9282-4243-8EAB-D2D9C9FD23C5}" type="slidenum">
              <a:rPr lang="en-US" smtClean="0"/>
              <a:t>‹#›</a:t>
            </a:fld>
            <a:endParaRPr lang="en-US" dirty="0"/>
          </a:p>
        </p:txBody>
      </p:sp>
      <p:sp>
        <p:nvSpPr>
          <p:cNvPr id="7" name="Text Placeholder 3"/>
          <p:cNvSpPr>
            <a:spLocks noGrp="1"/>
          </p:cNvSpPr>
          <p:nvPr>
            <p:ph type="body" sz="quarter" idx="14"/>
          </p:nvPr>
        </p:nvSpPr>
        <p:spPr>
          <a:xfrm>
            <a:off x="1395095" y="6149975"/>
            <a:ext cx="7523480" cy="246063"/>
          </a:xfrm>
        </p:spPr>
        <p:txBody>
          <a:bodyPr anchor="b" anchorCtr="0"/>
          <a:lstStyle>
            <a:lvl1pPr>
              <a:spcBef>
                <a:spcPts val="0"/>
              </a:spcBef>
              <a:defRPr sz="1000">
                <a:solidFill>
                  <a:schemeClr val="tx1"/>
                </a:solidFill>
              </a:defRPr>
            </a:lvl1pPr>
          </a:lstStyle>
          <a:p>
            <a:pPr lvl="0"/>
            <a:r>
              <a:rPr lang="en-US" smtClean="0"/>
              <a:t>Click to edit Master text styles</a:t>
            </a:r>
          </a:p>
        </p:txBody>
      </p:sp>
      <p:sp>
        <p:nvSpPr>
          <p:cNvPr id="12" name="Content Placeholder 8"/>
          <p:cNvSpPr>
            <a:spLocks noGrp="1"/>
          </p:cNvSpPr>
          <p:nvPr>
            <p:ph sz="quarter" idx="13" hasCustomPrompt="1"/>
          </p:nvPr>
        </p:nvSpPr>
        <p:spPr>
          <a:xfrm>
            <a:off x="1408176" y="1549083"/>
            <a:ext cx="7523480" cy="4592637"/>
          </a:xfrm>
        </p:spPr>
        <p:txBody>
          <a:bodyPr wrap="square">
            <a:noAutofit/>
          </a:bodyPr>
          <a:lstStyle>
            <a:lvl1pPr>
              <a:lnSpc>
                <a:spcPct val="100000"/>
              </a:lnSpc>
              <a:defRPr sz="2800" b="0" u="none">
                <a:latin typeface="+mj-lt"/>
              </a:defRPr>
            </a:lvl1pPr>
            <a:lvl2pPr marL="169863" indent="-169863">
              <a:lnSpc>
                <a:spcPct val="100000"/>
              </a:lnSpc>
              <a:buClr>
                <a:schemeClr val="tx1"/>
              </a:buClr>
              <a:defRPr lang="en-US" sz="2600" kern="1200" dirty="0" smtClean="0">
                <a:solidFill>
                  <a:schemeClr val="tx1"/>
                </a:solidFill>
                <a:latin typeface="+mn-lt"/>
                <a:ea typeface="+mn-ea"/>
                <a:cs typeface="+mn-cs"/>
              </a:defRPr>
            </a:lvl2pPr>
            <a:lvl3pPr marL="338138" indent="-168275">
              <a:lnSpc>
                <a:spcPct val="100000"/>
              </a:lnSpc>
              <a:defRPr lang="en-US" sz="2400" u="none" kern="1200" dirty="0" smtClean="0">
                <a:solidFill>
                  <a:schemeClr val="tx1"/>
                </a:solidFill>
                <a:latin typeface="+mn-lt"/>
                <a:ea typeface="+mn-ea"/>
                <a:cs typeface="+mn-cs"/>
              </a:defRPr>
            </a:lvl3pPr>
            <a:lvl4pPr marL="519113" indent="-180975">
              <a:lnSpc>
                <a:spcPct val="100000"/>
              </a:lnSpc>
              <a:defRPr lang="en-US" sz="2200" u="none" kern="1200" dirty="0" smtClean="0">
                <a:solidFill>
                  <a:schemeClr val="tx1"/>
                </a:solidFill>
                <a:latin typeface="+mn-lt"/>
                <a:ea typeface="+mn-ea"/>
                <a:cs typeface="+mn-cs"/>
              </a:defRPr>
            </a:lvl4pPr>
            <a:lvl5pPr marL="0" indent="0">
              <a:lnSpc>
                <a:spcPct val="100000"/>
              </a:lnSpc>
              <a:spcBef>
                <a:spcPts val="600"/>
              </a:spcBef>
              <a:buNone/>
              <a:defRPr lang="en-US" sz="2000" u="none" kern="1200" dirty="0" smtClean="0">
                <a:solidFill>
                  <a:schemeClr val="tx1"/>
                </a:solidFill>
                <a:latin typeface="+mn-lt"/>
                <a:ea typeface="+mn-ea"/>
                <a:cs typeface="+mn-cs"/>
              </a:defRPr>
            </a:lvl5pPr>
            <a:lvl6pPr marL="174625" indent="0">
              <a:lnSpc>
                <a:spcPct val="100000"/>
              </a:lnSpc>
              <a:spcBef>
                <a:spcPts val="600"/>
              </a:spcBef>
              <a:buNone/>
              <a:defRPr lang="en-US" sz="2600" u="none" kern="1200" baseline="0" dirty="0" smtClean="0">
                <a:solidFill>
                  <a:schemeClr val="tx1"/>
                </a:solidFill>
                <a:latin typeface="+mn-lt"/>
                <a:ea typeface="+mn-ea"/>
                <a:cs typeface="+mn-cs"/>
              </a:defRPr>
            </a:lvl6pPr>
            <a:lvl7pPr marL="347663" indent="0">
              <a:lnSpc>
                <a:spcPct val="100000"/>
              </a:lnSpc>
              <a:spcBef>
                <a:spcPts val="600"/>
              </a:spcBef>
              <a:buNone/>
              <a:tabLst>
                <a:tab pos="347663" algn="l"/>
              </a:tabLst>
              <a:defRPr lang="en-US" sz="2400" u="none" kern="1200" baseline="0" dirty="0" smtClean="0">
                <a:solidFill>
                  <a:schemeClr val="tx1"/>
                </a:solidFill>
                <a:latin typeface="+mn-lt"/>
                <a:ea typeface="+mn-ea"/>
                <a:cs typeface="+mn-cs"/>
              </a:defRPr>
            </a:lvl7pPr>
            <a:lvl8pPr>
              <a:defRPr lang="en-US" sz="2200" u="none" kern="1200" baseline="0" dirty="0" smtClean="0">
                <a:solidFill>
                  <a:schemeClr val="tx1"/>
                </a:solidFill>
                <a:latin typeface="+mn-lt"/>
                <a:ea typeface="+mn-ea"/>
                <a:cs typeface="+mn-cs"/>
              </a:defRPr>
            </a:lvl8pPr>
            <a:lvl9pPr>
              <a:defRPr sz="2200" u="none"/>
            </a:lvl9pPr>
          </a:lstStyle>
          <a:p>
            <a:pPr lvl="0"/>
            <a:r>
              <a:rPr lang="en-US" dirty="0" smtClean="0"/>
              <a:t>Click to add subtitle (List Level 1)</a:t>
            </a:r>
          </a:p>
          <a:p>
            <a:pPr marL="342900" lvl="1" indent="-342900" algn="l" defTabSz="457200" rtl="0" eaLnBrk="1" latinLnBrk="0" hangingPunct="1">
              <a:lnSpc>
                <a:spcPct val="100000"/>
              </a:lnSpc>
              <a:spcBef>
                <a:spcPts val="600"/>
              </a:spcBef>
              <a:spcAft>
                <a:spcPts val="0"/>
              </a:spcAft>
              <a:buClr>
                <a:schemeClr val="tx1"/>
              </a:buClr>
              <a:buFont typeface="Arial" panose="020B0604020202020204" pitchFamily="34" charset="0"/>
              <a:buChar char="•"/>
            </a:pPr>
            <a:r>
              <a:rPr lang="en-US" dirty="0" smtClean="0"/>
              <a:t>Bullets (LL2)</a:t>
            </a:r>
          </a:p>
          <a:p>
            <a:pPr marL="685800" lvl="2" indent="-342900" algn="l" defTabSz="457200" rtl="0" eaLnBrk="1" latinLnBrk="0" hangingPunct="1">
              <a:lnSpc>
                <a:spcPct val="100000"/>
              </a:lnSpc>
              <a:spcBef>
                <a:spcPts val="600"/>
              </a:spcBef>
              <a:buFont typeface="Arial" panose="020B0604020202020204" pitchFamily="34" charset="0"/>
              <a:buChar char="•"/>
            </a:pPr>
            <a:r>
              <a:rPr lang="en-US" dirty="0" smtClean="0"/>
              <a:t>Bullets (LL3)</a:t>
            </a:r>
          </a:p>
          <a:p>
            <a:pPr marL="1028700" lvl="3" indent="-342900" algn="l" defTabSz="457200" rtl="0" eaLnBrk="1" latinLnBrk="0" hangingPunct="1">
              <a:lnSpc>
                <a:spcPct val="100000"/>
              </a:lnSpc>
              <a:spcBef>
                <a:spcPts val="600"/>
              </a:spcBef>
              <a:buFont typeface="Arial" panose="020B0604020202020204" pitchFamily="34" charset="0"/>
              <a:buChar char="•"/>
            </a:pPr>
            <a:r>
              <a:rPr lang="en-US" dirty="0" smtClean="0"/>
              <a:t>Bullets (LL4)</a:t>
            </a:r>
          </a:p>
          <a:p>
            <a:pPr marL="1371600" lvl="4" indent="-342900" algn="l" defTabSz="457200" rtl="0" eaLnBrk="1" latinLnBrk="0" hangingPunct="1">
              <a:lnSpc>
                <a:spcPct val="100000"/>
              </a:lnSpc>
              <a:spcBef>
                <a:spcPts val="600"/>
              </a:spcBef>
              <a:buFont typeface="Arial" panose="020B0604020202020204" pitchFamily="34" charset="0"/>
              <a:buChar char="•"/>
            </a:pPr>
            <a:r>
              <a:rPr lang="en-US" dirty="0" smtClean="0"/>
              <a:t>Bullets (LL5)</a:t>
            </a:r>
          </a:p>
          <a:p>
            <a:pPr marL="0" lvl="5" indent="0" algn="l" defTabSz="457200" rtl="0" eaLnBrk="1" latinLnBrk="0" hangingPunct="1">
              <a:spcBef>
                <a:spcPts val="600"/>
              </a:spcBef>
              <a:buFont typeface="Arial"/>
              <a:buNone/>
            </a:pPr>
            <a:r>
              <a:rPr lang="en-US" dirty="0" smtClean="0"/>
              <a:t>List Level 6 (Matches List Level 2 No Bullet)</a:t>
            </a:r>
          </a:p>
          <a:p>
            <a:pPr marL="347663" lvl="6" indent="0" algn="l" defTabSz="457200" rtl="0" eaLnBrk="1" latinLnBrk="0" hangingPunct="1">
              <a:spcBef>
                <a:spcPts val="600"/>
              </a:spcBef>
              <a:buFont typeface="Arial"/>
              <a:buNone/>
            </a:pPr>
            <a:r>
              <a:rPr lang="en-US" dirty="0" smtClean="0"/>
              <a:t>List Level 7 (Matches List Level 3 No Bullet)</a:t>
            </a:r>
          </a:p>
          <a:p>
            <a:pPr marL="685800" lvl="7" indent="0" algn="l" defTabSz="457200" rtl="0" eaLnBrk="1" latinLnBrk="0" hangingPunct="1">
              <a:spcBef>
                <a:spcPts val="600"/>
              </a:spcBef>
              <a:buFont typeface="Arial"/>
              <a:buNone/>
            </a:pPr>
            <a:r>
              <a:rPr lang="en-US" dirty="0" smtClean="0"/>
              <a:t>List Level 8 (Matches List Level 4 No Bullet)</a:t>
            </a:r>
          </a:p>
          <a:p>
            <a:pPr marL="1028700" lvl="8" indent="0" algn="l" defTabSz="457200" rtl="0" eaLnBrk="1" latinLnBrk="0" hangingPunct="1">
              <a:spcBef>
                <a:spcPts val="600"/>
              </a:spcBef>
              <a:buFont typeface="Arial"/>
              <a:buNone/>
            </a:pPr>
            <a:r>
              <a:rPr lang="en-US" dirty="0" smtClean="0"/>
              <a:t>List Level 9 (Matches List Level 5 No Bullet)</a:t>
            </a:r>
          </a:p>
        </p:txBody>
      </p:sp>
    </p:spTree>
    <p:extLst>
      <p:ext uri="{BB962C8B-B14F-4D97-AF65-F5344CB8AC3E}">
        <p14:creationId xmlns:p14="http://schemas.microsoft.com/office/powerpoint/2010/main" val="11998556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51053" y="6453022"/>
            <a:ext cx="140494"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31DC6D62-9282-4243-8EAB-D2D9C9FD23C5}" type="slidenum">
              <a:rPr lang="en-US" smtClean="0"/>
              <a:t>‹#›</a:t>
            </a:fld>
            <a:endParaRPr lang="en-US" dirty="0"/>
          </a:p>
        </p:txBody>
      </p:sp>
      <p:sp>
        <p:nvSpPr>
          <p:cNvPr id="4" name="Text Placeholder 3"/>
          <p:cNvSpPr>
            <a:spLocks noGrp="1"/>
          </p:cNvSpPr>
          <p:nvPr>
            <p:ph type="body" sz="quarter" idx="14"/>
          </p:nvPr>
        </p:nvSpPr>
        <p:spPr>
          <a:xfrm>
            <a:off x="400049" y="6149975"/>
            <a:ext cx="8518525" cy="247650"/>
          </a:xfrm>
        </p:spPr>
        <p:txBody>
          <a:bodyPr anchor="b" anchorCtr="0"/>
          <a:lstStyle>
            <a:lvl1pPr>
              <a:spcBef>
                <a:spcPts val="0"/>
              </a:spcBef>
              <a:defRPr sz="1000">
                <a:solidFill>
                  <a:schemeClr val="tx1"/>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graphics">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5376672"/>
            <a:ext cx="5715012" cy="1258827"/>
          </a:xfrm>
          <a:prstGeom prst="rect">
            <a:avLst/>
          </a:prstGeom>
        </p:spPr>
      </p:pic>
      <p:sp>
        <p:nvSpPr>
          <p:cNvPr id="19" name="Rectangle 18"/>
          <p:cNvSpPr/>
          <p:nvPr/>
        </p:nvSpPr>
        <p:spPr bwMode="ltGray">
          <a:xfrm>
            <a:off x="3200400" y="2286000"/>
            <a:ext cx="5715000" cy="2971800"/>
          </a:xfrm>
          <a:prstGeom prst="rect">
            <a:avLst/>
          </a:prstGeom>
          <a:solidFill>
            <a:srgbClr val="E8E6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00" y="1826381"/>
            <a:ext cx="2388192" cy="33492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216677"/>
            <a:ext cx="5715012" cy="1944628"/>
          </a:xfrm>
          <a:prstGeom prst="rect">
            <a:avLst/>
          </a:prstGeom>
        </p:spPr>
      </p:pic>
      <p:sp>
        <p:nvSpPr>
          <p:cNvPr id="2" name="Title 1"/>
          <p:cNvSpPr>
            <a:spLocks noGrp="1"/>
          </p:cNvSpPr>
          <p:nvPr>
            <p:ph type="title" hasCustomPrompt="1"/>
          </p:nvPr>
        </p:nvSpPr>
        <p:spPr>
          <a:xfrm>
            <a:off x="3419856" y="2871216"/>
            <a:ext cx="5266944" cy="497059"/>
          </a:xfrm>
        </p:spPr>
        <p:txBody>
          <a:bodyPr wrap="square" lIns="91440" tIns="45720" rIns="91440" bIns="45720" anchor="t" anchorCtr="0">
            <a:noAutofit/>
          </a:bodyPr>
          <a:lstStyle>
            <a:lvl1pPr algn="l">
              <a:defRPr sz="3400" b="0" i="0" cap="none" baseline="0">
                <a:solidFill>
                  <a:schemeClr val="tx1"/>
                </a:solidFill>
              </a:defRPr>
            </a:lvl1pPr>
          </a:lstStyle>
          <a:p>
            <a:r>
              <a:rPr lang="en-US" dirty="0" smtClean="0"/>
              <a:t>Title</a:t>
            </a:r>
            <a:endParaRPr lang="en-US" dirty="0"/>
          </a:p>
        </p:txBody>
      </p:sp>
      <p:sp>
        <p:nvSpPr>
          <p:cNvPr id="11" name="Text Placeholder 10"/>
          <p:cNvSpPr>
            <a:spLocks noGrp="1"/>
          </p:cNvSpPr>
          <p:nvPr>
            <p:ph type="body" sz="quarter" idx="10" hasCustomPrompt="1"/>
          </p:nvPr>
        </p:nvSpPr>
        <p:spPr>
          <a:xfrm>
            <a:off x="3419856" y="3374097"/>
            <a:ext cx="5266944" cy="388824"/>
          </a:xfrm>
        </p:spPr>
        <p:txBody>
          <a:bodyPr wrap="square" lIns="91440" tIns="45720" rIns="91440" bIns="45720" anchor="t" anchorCtr="0">
            <a:noAutofit/>
          </a:bodyPr>
          <a:lstStyle>
            <a:lvl1pPr>
              <a:defRPr sz="2000" b="0" baseline="0">
                <a:solidFill>
                  <a:schemeClr val="tx1"/>
                </a:solidFill>
              </a:defRPr>
            </a:lvl1pPr>
          </a:lstStyle>
          <a:p>
            <a:pPr lvl="0"/>
            <a:r>
              <a:rPr lang="en-US" dirty="0" smtClean="0"/>
              <a:t>Subtitle</a:t>
            </a:r>
          </a:p>
        </p:txBody>
      </p:sp>
      <p:sp>
        <p:nvSpPr>
          <p:cNvPr id="16" name="Text Placeholder 3"/>
          <p:cNvSpPr>
            <a:spLocks noGrp="1"/>
          </p:cNvSpPr>
          <p:nvPr>
            <p:ph type="body" sz="quarter" idx="14" hasCustomPrompt="1"/>
          </p:nvPr>
        </p:nvSpPr>
        <p:spPr>
          <a:xfrm>
            <a:off x="3419856" y="2441448"/>
            <a:ext cx="5277830" cy="333425"/>
          </a:xfrm>
        </p:spPr>
        <p:txBody>
          <a:bodyPr wrap="square" lIns="91440" tIns="45720" rIns="91440" bIns="45720" anchor="t" anchorCtr="0">
            <a:noAutofit/>
          </a:bodyPr>
          <a:lstStyle>
            <a:lvl1pPr>
              <a:defRPr sz="1200">
                <a:solidFill>
                  <a:schemeClr val="tx1"/>
                </a:solidFill>
                <a:latin typeface="+mj-lt"/>
              </a:defRPr>
            </a:lvl1pPr>
          </a:lstStyle>
          <a:p>
            <a:pPr lvl="0"/>
            <a:r>
              <a:rPr lang="en-US" dirty="0" smtClean="0"/>
              <a:t>Prepared for:</a:t>
            </a:r>
          </a:p>
        </p:txBody>
      </p:sp>
      <p:sp>
        <p:nvSpPr>
          <p:cNvPr id="7" name="Text Placeholder 6"/>
          <p:cNvSpPr>
            <a:spLocks noGrp="1"/>
          </p:cNvSpPr>
          <p:nvPr>
            <p:ph type="body" sz="quarter" idx="16" hasCustomPrompt="1"/>
          </p:nvPr>
        </p:nvSpPr>
        <p:spPr>
          <a:xfrm>
            <a:off x="3419856" y="4690872"/>
            <a:ext cx="2535254" cy="339725"/>
          </a:xfrm>
        </p:spPr>
        <p:txBody>
          <a:bodyPr wrap="square" lIns="91440" tIns="45720" rIns="91440" bIns="45720" anchor="t" anchorCtr="0">
            <a:noAutofit/>
          </a:bodyPr>
          <a:lstStyle>
            <a:lvl1pPr>
              <a:defRPr sz="1200">
                <a:solidFill>
                  <a:schemeClr val="tx1"/>
                </a:solidFill>
                <a:latin typeface="+mj-lt"/>
              </a:defRPr>
            </a:lvl1pPr>
          </a:lstStyle>
          <a:p>
            <a:pPr lvl="0"/>
            <a:r>
              <a:rPr lang="en-US" dirty="0" smtClean="0"/>
              <a:t>Date</a:t>
            </a:r>
          </a:p>
        </p:txBody>
      </p:sp>
      <p:sp>
        <p:nvSpPr>
          <p:cNvPr id="5" name="Picture Placeholder 4"/>
          <p:cNvSpPr>
            <a:spLocks noGrp="1"/>
          </p:cNvSpPr>
          <p:nvPr>
            <p:ph type="pic" sz="quarter" idx="17"/>
          </p:nvPr>
        </p:nvSpPr>
        <p:spPr>
          <a:xfrm>
            <a:off x="228599" y="2285999"/>
            <a:ext cx="2871216" cy="2971800"/>
          </a:xfrm>
        </p:spPr>
        <p:txBody>
          <a:bodyPr/>
          <a:lstStyle/>
          <a:p>
            <a:r>
              <a:rPr lang="en-US" dirty="0" smtClean="0"/>
              <a:t>Click icon to add picture</a:t>
            </a:r>
            <a:endParaRPr lang="en-US" dirty="0"/>
          </a:p>
        </p:txBody>
      </p:sp>
      <p:sp>
        <p:nvSpPr>
          <p:cNvPr id="13" name="Text Placeholder 10"/>
          <p:cNvSpPr>
            <a:spLocks noGrp="1"/>
          </p:cNvSpPr>
          <p:nvPr>
            <p:ph type="body" sz="quarter" idx="13" hasCustomPrompt="1"/>
          </p:nvPr>
        </p:nvSpPr>
        <p:spPr>
          <a:xfrm>
            <a:off x="356093" y="5593638"/>
            <a:ext cx="2651760" cy="326573"/>
          </a:xfrm>
        </p:spPr>
        <p:txBody>
          <a:bodyPr wrap="square" tIns="0" bIns="0" anchor="t" anchorCtr="0">
            <a:noAutofit/>
          </a:bodyPr>
          <a:lstStyle>
            <a:lvl1pPr>
              <a:spcBef>
                <a:spcPts val="600"/>
              </a:spcBef>
              <a:spcAft>
                <a:spcPts val="0"/>
              </a:spcAft>
              <a:defRPr sz="1200">
                <a:solidFill>
                  <a:schemeClr val="tx1"/>
                </a:solidFill>
                <a:latin typeface="+mj-lt"/>
              </a:defRPr>
            </a:lvl1pPr>
          </a:lstStyle>
          <a:p>
            <a:pPr lvl="0"/>
            <a:r>
              <a:rPr lang="en-US" dirty="0" smtClean="0"/>
              <a:t>Name, Title</a:t>
            </a:r>
          </a:p>
        </p:txBody>
      </p:sp>
      <p:sp>
        <p:nvSpPr>
          <p:cNvPr id="14" name="Text Placeholder 3"/>
          <p:cNvSpPr>
            <a:spLocks noGrp="1"/>
          </p:cNvSpPr>
          <p:nvPr>
            <p:ph type="body" sz="quarter" idx="15" hasCustomPrompt="1"/>
          </p:nvPr>
        </p:nvSpPr>
        <p:spPr>
          <a:xfrm>
            <a:off x="356093" y="5252665"/>
            <a:ext cx="2647695" cy="214685"/>
          </a:xfrm>
        </p:spPr>
        <p:txBody>
          <a:bodyPr wrap="square" anchor="t" anchorCtr="0">
            <a:noAutofit/>
          </a:bodyPr>
          <a:lstStyle>
            <a:lvl1pPr>
              <a:spcAft>
                <a:spcPts val="0"/>
              </a:spcAft>
              <a:defRPr sz="1200" cap="none" baseline="0">
                <a:solidFill>
                  <a:schemeClr val="tx1"/>
                </a:solidFill>
                <a:latin typeface="+mj-lt"/>
              </a:defRPr>
            </a:lvl1pPr>
          </a:lstStyle>
          <a:p>
            <a:pPr lvl="0"/>
            <a:r>
              <a:rPr lang="en-US" dirty="0" smtClean="0"/>
              <a:t>Presented by</a:t>
            </a:r>
          </a:p>
        </p:txBody>
      </p:sp>
    </p:spTree>
    <p:extLst>
      <p:ext uri="{BB962C8B-B14F-4D97-AF65-F5344CB8AC3E}">
        <p14:creationId xmlns:p14="http://schemas.microsoft.com/office/powerpoint/2010/main" val="21089059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2286000"/>
            <a:ext cx="5715012" cy="2971806"/>
          </a:xfrm>
          <a:prstGeom prst="rect">
            <a:avLst/>
          </a:prstGeom>
        </p:spPr>
      </p:pic>
      <p:sp>
        <p:nvSpPr>
          <p:cNvPr id="16" name="Rectangle 2"/>
          <p:cNvSpPr>
            <a:spLocks noGrp="1" noChangeArrowheads="1"/>
          </p:cNvSpPr>
          <p:nvPr>
            <p:ph type="title" hasCustomPrompt="1"/>
          </p:nvPr>
        </p:nvSpPr>
        <p:spPr>
          <a:xfrm>
            <a:off x="3415093" y="2442145"/>
            <a:ext cx="5239049" cy="497059"/>
          </a:xfrm>
        </p:spPr>
        <p:txBody>
          <a:bodyPr lIns="91440" tIns="45720" rIns="91440" bIns="45720" anchor="t" anchorCtr="0">
            <a:noAutofit/>
          </a:bodyPr>
          <a:lstStyle>
            <a:lvl1pPr algn="l">
              <a:defRPr sz="3400" b="0" i="0" baseline="0">
                <a:solidFill>
                  <a:schemeClr val="tx1"/>
                </a:solidFill>
              </a:defRPr>
            </a:lvl1pPr>
          </a:lstStyle>
          <a:p>
            <a:pPr lvl="0"/>
            <a:r>
              <a:rPr lang="en-US" noProof="0" dirty="0" smtClean="0"/>
              <a:t>Title</a:t>
            </a:r>
          </a:p>
        </p:txBody>
      </p:sp>
      <p:sp>
        <p:nvSpPr>
          <p:cNvPr id="10" name="Text Placeholder 2"/>
          <p:cNvSpPr>
            <a:spLocks noGrp="1"/>
          </p:cNvSpPr>
          <p:nvPr>
            <p:ph type="body" idx="1" hasCustomPrompt="1"/>
          </p:nvPr>
        </p:nvSpPr>
        <p:spPr>
          <a:xfrm>
            <a:off x="3415093" y="2979915"/>
            <a:ext cx="4466999" cy="333425"/>
          </a:xfrm>
        </p:spPr>
        <p:txBody>
          <a:bodyPr anchor="b"/>
          <a:lstStyle>
            <a:lvl1pPr marL="0" indent="0">
              <a:buNone/>
              <a:defRPr sz="200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grpSp>
        <p:nvGrpSpPr>
          <p:cNvPr id="9" name="Group 8"/>
          <p:cNvGrpSpPr/>
          <p:nvPr/>
        </p:nvGrpSpPr>
        <p:grpSpPr bwMode="ltGray">
          <a:xfrm>
            <a:off x="228600" y="2286000"/>
            <a:ext cx="2880360" cy="2971800"/>
            <a:chOff x="228600" y="2286000"/>
            <a:chExt cx="2880360" cy="2971800"/>
          </a:xfrm>
        </p:grpSpPr>
        <p:sp>
          <p:nvSpPr>
            <p:cNvPr id="12" name="Rectangle 11"/>
            <p:cNvSpPr/>
            <p:nvPr userDrawn="1"/>
          </p:nvSpPr>
          <p:spPr bwMode="ltGray">
            <a:xfrm>
              <a:off x="228600" y="2286000"/>
              <a:ext cx="2880360" cy="2971800"/>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460363" y="2523608"/>
              <a:ext cx="2404872" cy="97355"/>
            </a:xfrm>
            <a:prstGeom prst="rect">
              <a:avLst/>
            </a:prstGeom>
          </p:spPr>
        </p:pic>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5405" y="6484111"/>
            <a:ext cx="1143000" cy="160296"/>
          </a:xfrm>
          <a:prstGeom prst="rect">
            <a:avLst/>
          </a:prstGeom>
        </p:spPr>
      </p:pic>
      <p:sp>
        <p:nvSpPr>
          <p:cNvPr id="19" name="Slide Number Placeholder 5"/>
          <p:cNvSpPr>
            <a:spLocks noGrp="1"/>
          </p:cNvSpPr>
          <p:nvPr>
            <p:ph type="sldNum" sz="quarter" idx="4"/>
          </p:nvPr>
        </p:nvSpPr>
        <p:spPr>
          <a:xfrm>
            <a:off x="251053" y="6453022"/>
            <a:ext cx="140494"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31DC6D62-9282-4243-8EAB-D2D9C9FD23C5}" type="slidenum">
              <a:rPr lang="en-US" smtClean="0"/>
              <a:t>‹#›</a:t>
            </a:fld>
            <a:endParaRPr lang="en-US" dirty="0"/>
          </a:p>
        </p:txBody>
      </p:sp>
      <p:sp>
        <p:nvSpPr>
          <p:cNvPr id="22" name="Footer Placeholder 4"/>
          <p:cNvSpPr txBox="1">
            <a:spLocks/>
          </p:cNvSpPr>
          <p:nvPr/>
        </p:nvSpPr>
        <p:spPr>
          <a:xfrm>
            <a:off x="477988" y="6453022"/>
            <a:ext cx="936473" cy="123111"/>
          </a:xfrm>
          <a:prstGeom prst="rect">
            <a:avLst/>
          </a:prstGeom>
        </p:spPr>
        <p:txBody>
          <a:bodyPr vert="horz" wrap="square" lIns="0" tIns="0" rIns="0" bIns="0" rtlCol="0" anchor="ctr">
            <a:spAutoFit/>
          </a:bodyPr>
          <a:lstStyle>
            <a:defPPr>
              <a:defRPr lang="en-US"/>
            </a:defPPr>
            <a:lvl1pPr marL="0" algn="l" defTabSz="457200" rtl="0" eaLnBrk="1" latinLnBrk="0" hangingPunct="1">
              <a:defRPr sz="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solidFill>
                  <a:schemeClr val="bg2"/>
                </a:solidFill>
              </a:rPr>
              <a:t>|</a:t>
            </a:r>
            <a:r>
              <a:rPr lang="en-US" dirty="0" smtClean="0"/>
              <a:t>  perkinscoie.com</a:t>
            </a:r>
            <a:endParaRPr lang="en-US" dirty="0"/>
          </a:p>
        </p:txBody>
      </p:sp>
    </p:spTree>
    <p:extLst>
      <p:ext uri="{BB962C8B-B14F-4D97-AF65-F5344CB8AC3E}">
        <p14:creationId xmlns:p14="http://schemas.microsoft.com/office/powerpoint/2010/main" val="18442466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with graphics">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2286000"/>
            <a:ext cx="5715012" cy="2971806"/>
          </a:xfrm>
          <a:prstGeom prst="rect">
            <a:avLst/>
          </a:prstGeom>
        </p:spPr>
      </p:pic>
      <p:sp>
        <p:nvSpPr>
          <p:cNvPr id="18" name="Picture Placeholder 4"/>
          <p:cNvSpPr>
            <a:spLocks noGrp="1"/>
          </p:cNvSpPr>
          <p:nvPr>
            <p:ph type="pic" sz="quarter" idx="18"/>
          </p:nvPr>
        </p:nvSpPr>
        <p:spPr>
          <a:xfrm>
            <a:off x="228599" y="2285999"/>
            <a:ext cx="2871216" cy="2971800"/>
          </a:xfrm>
        </p:spPr>
        <p:txBody>
          <a:bodyPr/>
          <a:lstStyle/>
          <a:p>
            <a:r>
              <a:rPr lang="en-US" dirty="0" smtClean="0"/>
              <a:t>Click icon to add picture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405" y="6484111"/>
            <a:ext cx="1143000" cy="160296"/>
          </a:xfrm>
          <a:prstGeom prst="rect">
            <a:avLst/>
          </a:prstGeom>
        </p:spPr>
      </p:pic>
      <p:sp>
        <p:nvSpPr>
          <p:cNvPr id="12" name="Slide Number Placeholder 5"/>
          <p:cNvSpPr>
            <a:spLocks noGrp="1"/>
          </p:cNvSpPr>
          <p:nvPr>
            <p:ph type="sldNum" sz="quarter" idx="4"/>
          </p:nvPr>
        </p:nvSpPr>
        <p:spPr>
          <a:xfrm>
            <a:off x="251053" y="6453022"/>
            <a:ext cx="140494"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31DC6D62-9282-4243-8EAB-D2D9C9FD23C5}" type="slidenum">
              <a:rPr lang="en-US" smtClean="0"/>
              <a:t>‹#›</a:t>
            </a:fld>
            <a:endParaRPr lang="en-US" dirty="0"/>
          </a:p>
        </p:txBody>
      </p:sp>
      <p:sp>
        <p:nvSpPr>
          <p:cNvPr id="20" name="Footer Placeholder 4"/>
          <p:cNvSpPr txBox="1">
            <a:spLocks/>
          </p:cNvSpPr>
          <p:nvPr/>
        </p:nvSpPr>
        <p:spPr>
          <a:xfrm>
            <a:off x="477988" y="6453022"/>
            <a:ext cx="936473" cy="123111"/>
          </a:xfrm>
          <a:prstGeom prst="rect">
            <a:avLst/>
          </a:prstGeom>
        </p:spPr>
        <p:txBody>
          <a:bodyPr vert="horz" wrap="square" lIns="0" tIns="0" rIns="0" bIns="0" rtlCol="0" anchor="ctr">
            <a:spAutoFit/>
          </a:bodyPr>
          <a:lstStyle>
            <a:defPPr>
              <a:defRPr lang="en-US"/>
            </a:defPPr>
            <a:lvl1pPr marL="0" algn="l" defTabSz="457200" rtl="0" eaLnBrk="1" latinLnBrk="0" hangingPunct="1">
              <a:defRPr sz="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solidFill>
                  <a:schemeClr val="bg2"/>
                </a:solidFill>
              </a:rPr>
              <a:t>|</a:t>
            </a:r>
            <a:r>
              <a:rPr lang="en-US" dirty="0" smtClean="0"/>
              <a:t>  perkinscoie.com</a:t>
            </a:r>
            <a:endParaRPr lang="en-US" dirty="0"/>
          </a:p>
        </p:txBody>
      </p:sp>
      <p:sp>
        <p:nvSpPr>
          <p:cNvPr id="13" name="Rectangle 2"/>
          <p:cNvSpPr>
            <a:spLocks noGrp="1" noChangeArrowheads="1"/>
          </p:cNvSpPr>
          <p:nvPr>
            <p:ph type="title" hasCustomPrompt="1"/>
          </p:nvPr>
        </p:nvSpPr>
        <p:spPr>
          <a:xfrm>
            <a:off x="3415093" y="2442145"/>
            <a:ext cx="5239049" cy="497059"/>
          </a:xfrm>
        </p:spPr>
        <p:txBody>
          <a:bodyPr lIns="91440" tIns="45720" rIns="91440" bIns="45720" anchor="t" anchorCtr="0">
            <a:noAutofit/>
          </a:bodyPr>
          <a:lstStyle>
            <a:lvl1pPr algn="l">
              <a:defRPr sz="3400" b="0" i="0" baseline="0">
                <a:solidFill>
                  <a:schemeClr val="tx1"/>
                </a:solidFill>
              </a:defRPr>
            </a:lvl1pPr>
          </a:lstStyle>
          <a:p>
            <a:pPr lvl="0"/>
            <a:r>
              <a:rPr lang="en-US" noProof="0" dirty="0" smtClean="0"/>
              <a:t>Title</a:t>
            </a:r>
          </a:p>
        </p:txBody>
      </p:sp>
      <p:sp>
        <p:nvSpPr>
          <p:cNvPr id="14" name="Text Placeholder 2"/>
          <p:cNvSpPr>
            <a:spLocks noGrp="1"/>
          </p:cNvSpPr>
          <p:nvPr>
            <p:ph type="body" idx="1" hasCustomPrompt="1"/>
          </p:nvPr>
        </p:nvSpPr>
        <p:spPr>
          <a:xfrm>
            <a:off x="3415093" y="2979915"/>
            <a:ext cx="4466999" cy="333425"/>
          </a:xfrm>
        </p:spPr>
        <p:txBody>
          <a:bodyPr anchor="b"/>
          <a:lstStyle>
            <a:lvl1pPr marL="0" indent="0">
              <a:buNone/>
              <a:defRPr sz="200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Tree>
    <p:extLst>
      <p:ext uri="{BB962C8B-B14F-4D97-AF65-F5344CB8AC3E}">
        <p14:creationId xmlns:p14="http://schemas.microsoft.com/office/powerpoint/2010/main" val="34117157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smtClean="0"/>
              <a:t>Title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79550"/>
            <a:ext cx="1143002" cy="4916434"/>
          </a:xfrm>
          <a:prstGeom prst="rect">
            <a:avLst/>
          </a:prstGeom>
        </p:spPr>
      </p:pic>
      <p:sp>
        <p:nvSpPr>
          <p:cNvPr id="11" name="Slide Number Placeholder 5"/>
          <p:cNvSpPr>
            <a:spLocks noGrp="1"/>
          </p:cNvSpPr>
          <p:nvPr>
            <p:ph type="sldNum" sz="quarter" idx="4"/>
          </p:nvPr>
        </p:nvSpPr>
        <p:spPr>
          <a:xfrm>
            <a:off x="251053" y="6453022"/>
            <a:ext cx="140494"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31DC6D62-9282-4243-8EAB-D2D9C9FD23C5}" type="slidenum">
              <a:rPr lang="en-US" smtClean="0"/>
              <a:t>‹#›</a:t>
            </a:fld>
            <a:endParaRPr lang="en-US" dirty="0"/>
          </a:p>
        </p:txBody>
      </p:sp>
      <p:sp>
        <p:nvSpPr>
          <p:cNvPr id="4" name="Text Placeholder 3"/>
          <p:cNvSpPr>
            <a:spLocks noGrp="1"/>
          </p:cNvSpPr>
          <p:nvPr>
            <p:ph type="body" sz="quarter" idx="14"/>
          </p:nvPr>
        </p:nvSpPr>
        <p:spPr>
          <a:xfrm>
            <a:off x="1395095" y="6149975"/>
            <a:ext cx="7523480" cy="246063"/>
          </a:xfrm>
        </p:spPr>
        <p:txBody>
          <a:bodyPr anchor="b" anchorCtr="0"/>
          <a:lstStyle>
            <a:lvl1pPr>
              <a:spcBef>
                <a:spcPts val="0"/>
              </a:spcBef>
              <a:defRPr sz="1000">
                <a:solidFill>
                  <a:schemeClr val="tx1"/>
                </a:solidFill>
              </a:defRPr>
            </a:lvl1pPr>
          </a:lstStyle>
          <a:p>
            <a:pPr lvl="0"/>
            <a:r>
              <a:rPr lang="en-US" smtClean="0"/>
              <a:t>Click to edit Master text styles</a:t>
            </a:r>
          </a:p>
        </p:txBody>
      </p:sp>
      <p:sp>
        <p:nvSpPr>
          <p:cNvPr id="5" name="Content Placeholder 4"/>
          <p:cNvSpPr>
            <a:spLocks noGrp="1"/>
          </p:cNvSpPr>
          <p:nvPr>
            <p:ph sz="quarter" idx="15" hasCustomPrompt="1"/>
          </p:nvPr>
        </p:nvSpPr>
        <p:spPr>
          <a:xfrm>
            <a:off x="1412078" y="1558123"/>
            <a:ext cx="7506497" cy="4480727"/>
          </a:xfrm>
        </p:spPr>
        <p:txBody>
          <a:bodyPr/>
          <a:lstStyle>
            <a:lvl2pPr>
              <a:defRPr/>
            </a:lvl2pPr>
            <a:lvl3pPr>
              <a:defRPr/>
            </a:lvl3pPr>
            <a:lvl4pPr>
              <a:defRPr/>
            </a:lvl4pPr>
            <a:lvl5pPr>
              <a:defRPr/>
            </a:lvl5pPr>
          </a:lstStyle>
          <a:p>
            <a:pPr lvl="0"/>
            <a:r>
              <a:rPr lang="en-US" dirty="0" smtClean="0"/>
              <a:t>Click to add subtitle (List Level 1)</a:t>
            </a:r>
          </a:p>
          <a:p>
            <a:pPr lvl="1"/>
            <a:r>
              <a:rPr lang="en-US" dirty="0" smtClean="0"/>
              <a:t>Bullets (LL2)</a:t>
            </a:r>
          </a:p>
          <a:p>
            <a:pPr lvl="2"/>
            <a:r>
              <a:rPr lang="en-US" dirty="0" smtClean="0"/>
              <a:t>Bullets (LL3)</a:t>
            </a:r>
          </a:p>
          <a:p>
            <a:pPr lvl="3"/>
            <a:r>
              <a:rPr lang="en-US" dirty="0" smtClean="0"/>
              <a:t>Bullets (LL4)</a:t>
            </a:r>
          </a:p>
          <a:p>
            <a:pPr lvl="4"/>
            <a:r>
              <a:rPr lang="en-US" dirty="0" smtClean="0"/>
              <a:t>Bullets (LL5)</a:t>
            </a:r>
          </a:p>
          <a:p>
            <a:pPr lvl="5"/>
            <a:r>
              <a:rPr lang="en-US" dirty="0" smtClean="0"/>
              <a:t>List Level 6 (Matches List Level 2 No Bullet)</a:t>
            </a:r>
          </a:p>
          <a:p>
            <a:pPr lvl="6"/>
            <a:r>
              <a:rPr lang="en-US" dirty="0" smtClean="0"/>
              <a:t>List Level 7 (Matches List Level 3 No Bullet)</a:t>
            </a:r>
          </a:p>
          <a:p>
            <a:pPr lvl="7"/>
            <a:r>
              <a:rPr lang="en-US" dirty="0" smtClean="0"/>
              <a:t>List Level 8 (Matches List Level 4 No Bullet)</a:t>
            </a:r>
          </a:p>
          <a:p>
            <a:pPr lvl="8"/>
            <a:r>
              <a:rPr lang="en-US" dirty="0" smtClean="0"/>
              <a:t>List Level 9 (Matches List Level 5 No Bullet)</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79550"/>
            <a:ext cx="1143002" cy="4916434"/>
          </a:xfrm>
          <a:prstGeom prst="rect">
            <a:avLst/>
          </a:prstGeom>
        </p:spPr>
      </p:pic>
      <p:sp>
        <p:nvSpPr>
          <p:cNvPr id="11" name="Slide Number Placeholder 5"/>
          <p:cNvSpPr>
            <a:spLocks noGrp="1"/>
          </p:cNvSpPr>
          <p:nvPr>
            <p:ph type="sldNum" sz="quarter" idx="4"/>
          </p:nvPr>
        </p:nvSpPr>
        <p:spPr>
          <a:xfrm>
            <a:off x="251053" y="6453022"/>
            <a:ext cx="140494"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31DC6D62-9282-4243-8EAB-D2D9C9FD23C5}" type="slidenum">
              <a:rPr lang="en-US" smtClean="0"/>
              <a:t>‹#›</a:t>
            </a:fld>
            <a:endParaRPr lang="en-US" dirty="0"/>
          </a:p>
        </p:txBody>
      </p:sp>
      <p:sp>
        <p:nvSpPr>
          <p:cNvPr id="7" name="Text Placeholder 3"/>
          <p:cNvSpPr>
            <a:spLocks noGrp="1"/>
          </p:cNvSpPr>
          <p:nvPr>
            <p:ph type="body" sz="quarter" idx="14"/>
          </p:nvPr>
        </p:nvSpPr>
        <p:spPr>
          <a:xfrm>
            <a:off x="1395095" y="6149975"/>
            <a:ext cx="7523480" cy="246063"/>
          </a:xfrm>
        </p:spPr>
        <p:txBody>
          <a:bodyPr anchor="b" anchorCtr="0"/>
          <a:lstStyle>
            <a:lvl1pPr>
              <a:spcBef>
                <a:spcPts val="0"/>
              </a:spcBef>
              <a:defRPr sz="1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4262303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smtClean="0"/>
              <a:t>Title</a:t>
            </a:r>
            <a:endParaRPr lang="en-US" dirty="0"/>
          </a:p>
        </p:txBody>
      </p:sp>
      <p:sp>
        <p:nvSpPr>
          <p:cNvPr id="11" name="Slide Number Placeholder 5"/>
          <p:cNvSpPr>
            <a:spLocks noGrp="1"/>
          </p:cNvSpPr>
          <p:nvPr>
            <p:ph type="sldNum" sz="quarter" idx="4"/>
          </p:nvPr>
        </p:nvSpPr>
        <p:spPr>
          <a:xfrm>
            <a:off x="251053" y="6453022"/>
            <a:ext cx="140494"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31DC6D62-9282-4243-8EAB-D2D9C9FD23C5}" type="slidenum">
              <a:rPr lang="en-US" smtClean="0"/>
              <a:t>‹#›</a:t>
            </a:fld>
            <a:endParaRPr lang="en-US" dirty="0"/>
          </a:p>
        </p:txBody>
      </p:sp>
      <p:sp>
        <p:nvSpPr>
          <p:cNvPr id="5" name="Text Placeholder 3"/>
          <p:cNvSpPr>
            <a:spLocks noGrp="1"/>
          </p:cNvSpPr>
          <p:nvPr>
            <p:ph type="body" sz="quarter" idx="14"/>
          </p:nvPr>
        </p:nvSpPr>
        <p:spPr>
          <a:xfrm>
            <a:off x="400049" y="6149975"/>
            <a:ext cx="8518525" cy="247650"/>
          </a:xfrm>
        </p:spPr>
        <p:txBody>
          <a:bodyPr anchor="b" anchorCtr="0"/>
          <a:lstStyle>
            <a:lvl1pPr>
              <a:spcBef>
                <a:spcPts val="0"/>
              </a:spcBef>
              <a:defRPr sz="1000">
                <a:solidFill>
                  <a:schemeClr val="tx1"/>
                </a:solidFill>
              </a:defRPr>
            </a:lvl1pPr>
          </a:lstStyle>
          <a:p>
            <a:pPr lvl="0"/>
            <a:r>
              <a:rPr lang="en-US" smtClean="0"/>
              <a:t>Click to edit Master text styles</a:t>
            </a:r>
          </a:p>
        </p:txBody>
      </p:sp>
      <p:sp>
        <p:nvSpPr>
          <p:cNvPr id="9" name="Content Placeholder 4"/>
          <p:cNvSpPr>
            <a:spLocks noGrp="1"/>
          </p:cNvSpPr>
          <p:nvPr>
            <p:ph sz="quarter" idx="15" hasCustomPrompt="1"/>
          </p:nvPr>
        </p:nvSpPr>
        <p:spPr>
          <a:xfrm>
            <a:off x="368616" y="1558123"/>
            <a:ext cx="8412480" cy="4480727"/>
          </a:xfrm>
        </p:spPr>
        <p:txBody>
          <a:bodyPr/>
          <a:lstStyle>
            <a:lvl5pPr>
              <a:defRPr/>
            </a:lvl5pPr>
          </a:lstStyle>
          <a:p>
            <a:pPr lvl="0"/>
            <a:r>
              <a:rPr lang="en-US" dirty="0" smtClean="0"/>
              <a:t>Click to add subtitle (List Level 1)</a:t>
            </a:r>
          </a:p>
          <a:p>
            <a:pPr lvl="1"/>
            <a:r>
              <a:rPr lang="en-US" dirty="0" smtClean="0"/>
              <a:t>Bullets (LL2)</a:t>
            </a:r>
          </a:p>
          <a:p>
            <a:pPr lvl="2"/>
            <a:r>
              <a:rPr lang="en-US" dirty="0" smtClean="0"/>
              <a:t>Bullets (LL3)</a:t>
            </a:r>
          </a:p>
          <a:p>
            <a:pPr lvl="3"/>
            <a:r>
              <a:rPr lang="en-US" dirty="0" smtClean="0"/>
              <a:t>Bullets (LL4)</a:t>
            </a:r>
          </a:p>
          <a:p>
            <a:pPr lvl="4"/>
            <a:r>
              <a:rPr lang="en-US" dirty="0" smtClean="0"/>
              <a:t>Bullets (LL5)</a:t>
            </a:r>
          </a:p>
          <a:p>
            <a:pPr lvl="5"/>
            <a:r>
              <a:rPr lang="en-US" dirty="0" smtClean="0"/>
              <a:t>List Level 6 (Matches List Level 2 No Bullet)</a:t>
            </a:r>
          </a:p>
          <a:p>
            <a:pPr lvl="6"/>
            <a:r>
              <a:rPr lang="en-US" dirty="0" smtClean="0"/>
              <a:t>List Level 7 (Matches List Level 3 No Bullet)</a:t>
            </a:r>
          </a:p>
          <a:p>
            <a:pPr lvl="7"/>
            <a:r>
              <a:rPr lang="en-US" dirty="0" smtClean="0"/>
              <a:t>List Level 8 (Matches List Level 4 No Bullet)</a:t>
            </a:r>
          </a:p>
          <a:p>
            <a:pPr lvl="8"/>
            <a:r>
              <a:rPr lang="en-US" dirty="0" smtClean="0"/>
              <a:t>List Level 9 (Matches List Level 5 No Bullet)</a:t>
            </a:r>
          </a:p>
        </p:txBody>
      </p:sp>
    </p:spTree>
    <p:extLst>
      <p:ext uri="{BB962C8B-B14F-4D97-AF65-F5344CB8AC3E}">
        <p14:creationId xmlns:p14="http://schemas.microsoft.com/office/powerpoint/2010/main" val="1575450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a:t>
            </a:r>
            <a:endParaRPr lang="en-US" dirty="0"/>
          </a:p>
        </p:txBody>
      </p:sp>
      <p:cxnSp>
        <p:nvCxnSpPr>
          <p:cNvPr id="10" name="Straight Connector 9"/>
          <p:cNvCxnSpPr/>
          <p:nvPr/>
        </p:nvCxnSpPr>
        <p:spPr>
          <a:xfrm rot="5400000">
            <a:off x="2277066" y="3883024"/>
            <a:ext cx="4572000" cy="1588"/>
          </a:xfrm>
          <a:prstGeom prst="line">
            <a:avLst/>
          </a:prstGeom>
          <a:ln w="317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251053" y="6453022"/>
            <a:ext cx="140494"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31DC6D62-9282-4243-8EAB-D2D9C9FD23C5}" type="slidenum">
              <a:rPr lang="en-US" smtClean="0"/>
              <a:t>‹#›</a:t>
            </a:fld>
            <a:endParaRPr lang="en-US" dirty="0"/>
          </a:p>
        </p:txBody>
      </p:sp>
      <p:sp>
        <p:nvSpPr>
          <p:cNvPr id="7" name="Text Placeholder 3"/>
          <p:cNvSpPr>
            <a:spLocks noGrp="1"/>
          </p:cNvSpPr>
          <p:nvPr>
            <p:ph type="body" sz="quarter" idx="14"/>
          </p:nvPr>
        </p:nvSpPr>
        <p:spPr>
          <a:xfrm>
            <a:off x="404621" y="6149975"/>
            <a:ext cx="8513953" cy="247650"/>
          </a:xfrm>
        </p:spPr>
        <p:txBody>
          <a:bodyPr anchor="b" anchorCtr="0"/>
          <a:lstStyle>
            <a:lvl1pPr>
              <a:spcBef>
                <a:spcPts val="0"/>
              </a:spcBef>
              <a:defRPr sz="1000">
                <a:solidFill>
                  <a:schemeClr val="tx1"/>
                </a:solidFill>
              </a:defRPr>
            </a:lvl1pPr>
          </a:lstStyle>
          <a:p>
            <a:pPr lvl="0"/>
            <a:r>
              <a:rPr lang="en-US" smtClean="0"/>
              <a:t>Click to edit Master text styles</a:t>
            </a:r>
          </a:p>
        </p:txBody>
      </p:sp>
      <p:sp>
        <p:nvSpPr>
          <p:cNvPr id="4" name="Content Placeholder 3"/>
          <p:cNvSpPr>
            <a:spLocks noGrp="1"/>
          </p:cNvSpPr>
          <p:nvPr>
            <p:ph sz="quarter" idx="15" hasCustomPrompt="1"/>
          </p:nvPr>
        </p:nvSpPr>
        <p:spPr>
          <a:xfrm>
            <a:off x="387985" y="1545273"/>
            <a:ext cx="3967164" cy="4493577"/>
          </a:xfrm>
        </p:spPr>
        <p:txBody>
          <a:bodyPr/>
          <a:lstStyle/>
          <a:p>
            <a:pPr lvl="0"/>
            <a:r>
              <a:rPr lang="en-US" dirty="0" smtClean="0"/>
              <a:t>Click to add subtitle (List Level 1)</a:t>
            </a:r>
          </a:p>
          <a:p>
            <a:pPr lvl="1"/>
            <a:r>
              <a:rPr lang="en-US" dirty="0" smtClean="0"/>
              <a:t>List Level 2 (Bullet 1)</a:t>
            </a:r>
          </a:p>
          <a:p>
            <a:pPr lvl="2"/>
            <a:r>
              <a:rPr lang="en-US" dirty="0" smtClean="0"/>
              <a:t>List Level 3 (Bullet 2)</a:t>
            </a:r>
          </a:p>
          <a:p>
            <a:pPr lvl="3"/>
            <a:r>
              <a:rPr lang="en-US" dirty="0" smtClean="0"/>
              <a:t>List Level 4 (Bullet 3)</a:t>
            </a:r>
          </a:p>
          <a:p>
            <a:pPr lvl="4"/>
            <a:r>
              <a:rPr lang="en-US" dirty="0" smtClean="0"/>
              <a:t>List Level 5 (Bullet 4)</a:t>
            </a:r>
          </a:p>
          <a:p>
            <a:pPr lvl="5"/>
            <a:r>
              <a:rPr lang="en-US" dirty="0" smtClean="0"/>
              <a:t>List Level 6 (Matches List Level 2 No Bullet)</a:t>
            </a:r>
          </a:p>
          <a:p>
            <a:pPr lvl="6"/>
            <a:r>
              <a:rPr lang="en-US" dirty="0" smtClean="0"/>
              <a:t>List Level 7 (Matches List Level 3 No Bullet)</a:t>
            </a:r>
          </a:p>
          <a:p>
            <a:pPr lvl="7"/>
            <a:r>
              <a:rPr lang="en-US" dirty="0" smtClean="0"/>
              <a:t>List Level 8 (Matches List Level 4 No Bullet)</a:t>
            </a:r>
          </a:p>
          <a:p>
            <a:pPr lvl="8"/>
            <a:r>
              <a:rPr lang="en-US" dirty="0" smtClean="0"/>
              <a:t>List Level 9 (Matches List Level 5 No Bullet)</a:t>
            </a:r>
            <a:endParaRPr lang="en-US" dirty="0"/>
          </a:p>
        </p:txBody>
      </p:sp>
      <p:sp>
        <p:nvSpPr>
          <p:cNvPr id="11" name="Content Placeholder 3"/>
          <p:cNvSpPr>
            <a:spLocks noGrp="1"/>
          </p:cNvSpPr>
          <p:nvPr>
            <p:ph sz="quarter" idx="16" hasCustomPrompt="1"/>
          </p:nvPr>
        </p:nvSpPr>
        <p:spPr>
          <a:xfrm>
            <a:off x="4779961" y="1545273"/>
            <a:ext cx="3967164" cy="4493577"/>
          </a:xfrm>
        </p:spPr>
        <p:txBody>
          <a:bodyPr/>
          <a:lstStyle/>
          <a:p>
            <a:pPr lvl="0"/>
            <a:r>
              <a:rPr lang="en-US" dirty="0" smtClean="0"/>
              <a:t>Click to add subtitle (List Level 1)</a:t>
            </a:r>
          </a:p>
          <a:p>
            <a:pPr lvl="1"/>
            <a:r>
              <a:rPr lang="en-US" dirty="0" smtClean="0"/>
              <a:t>List Level 2 (Bullet 1)</a:t>
            </a:r>
          </a:p>
          <a:p>
            <a:pPr lvl="2"/>
            <a:r>
              <a:rPr lang="en-US" dirty="0" smtClean="0"/>
              <a:t>List Level 3 (Bullet 2)</a:t>
            </a:r>
          </a:p>
          <a:p>
            <a:pPr lvl="3"/>
            <a:r>
              <a:rPr lang="en-US" dirty="0" smtClean="0"/>
              <a:t>List Level 4 (Bullet 3)</a:t>
            </a:r>
          </a:p>
          <a:p>
            <a:pPr lvl="4"/>
            <a:r>
              <a:rPr lang="en-US" dirty="0" smtClean="0"/>
              <a:t>List Level 5 (Bullet 4)</a:t>
            </a:r>
          </a:p>
          <a:p>
            <a:pPr lvl="5"/>
            <a:r>
              <a:rPr lang="en-US" dirty="0" smtClean="0"/>
              <a:t>List Level 6 (Matches List Level 2 No Bullet)</a:t>
            </a:r>
          </a:p>
          <a:p>
            <a:pPr lvl="6"/>
            <a:r>
              <a:rPr lang="en-US" dirty="0" smtClean="0"/>
              <a:t>List Level 7 (Matches List Level 3 No Bullet)</a:t>
            </a:r>
          </a:p>
          <a:p>
            <a:pPr lvl="7"/>
            <a:r>
              <a:rPr lang="en-US" dirty="0" smtClean="0"/>
              <a:t>List Level 8 (Matches List Level 4 No Bullet)</a:t>
            </a:r>
          </a:p>
          <a:p>
            <a:pPr lvl="8"/>
            <a:r>
              <a:rPr lang="en-US" dirty="0" smtClean="0"/>
              <a:t>List Level 9 (Matches List Level 5 No Bullet)</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a:t>
            </a:r>
            <a:endParaRPr lang="en-US" dirty="0"/>
          </a:p>
        </p:txBody>
      </p:sp>
      <p:cxnSp>
        <p:nvCxnSpPr>
          <p:cNvPr id="10" name="Straight Connector 9"/>
          <p:cNvCxnSpPr/>
          <p:nvPr/>
        </p:nvCxnSpPr>
        <p:spPr>
          <a:xfrm rot="5400000">
            <a:off x="883289" y="3886200"/>
            <a:ext cx="4572000" cy="1588"/>
          </a:xfrm>
          <a:prstGeom prst="line">
            <a:avLst/>
          </a:prstGeom>
          <a:ln w="317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3684380" y="3886200"/>
            <a:ext cx="4572000" cy="1588"/>
          </a:xfrm>
          <a:prstGeom prst="line">
            <a:avLst/>
          </a:prstGeom>
          <a:ln w="317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4"/>
          </p:nvPr>
        </p:nvSpPr>
        <p:spPr>
          <a:xfrm>
            <a:off x="251053" y="6453022"/>
            <a:ext cx="140494"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31DC6D62-9282-4243-8EAB-D2D9C9FD23C5}" type="slidenum">
              <a:rPr lang="en-US" smtClean="0"/>
              <a:t>‹#›</a:t>
            </a:fld>
            <a:endParaRPr lang="en-US" dirty="0"/>
          </a:p>
        </p:txBody>
      </p:sp>
      <p:sp>
        <p:nvSpPr>
          <p:cNvPr id="13" name="Text Placeholder 3"/>
          <p:cNvSpPr>
            <a:spLocks noGrp="1"/>
          </p:cNvSpPr>
          <p:nvPr>
            <p:ph type="body" sz="quarter" idx="15"/>
          </p:nvPr>
        </p:nvSpPr>
        <p:spPr>
          <a:xfrm>
            <a:off x="393192" y="6149975"/>
            <a:ext cx="8513953" cy="247650"/>
          </a:xfrm>
        </p:spPr>
        <p:txBody>
          <a:bodyPr anchor="b" anchorCtr="0"/>
          <a:lstStyle>
            <a:lvl1pPr>
              <a:spcBef>
                <a:spcPts val="0"/>
              </a:spcBef>
              <a:defRPr sz="1000">
                <a:solidFill>
                  <a:schemeClr val="tx1"/>
                </a:solidFill>
              </a:defRPr>
            </a:lvl1pPr>
          </a:lstStyle>
          <a:p>
            <a:pPr lvl="0"/>
            <a:r>
              <a:rPr lang="en-US" smtClean="0"/>
              <a:t>Click to edit Master text styles</a:t>
            </a:r>
          </a:p>
        </p:txBody>
      </p:sp>
      <p:sp>
        <p:nvSpPr>
          <p:cNvPr id="14" name="Content Placeholder 3"/>
          <p:cNvSpPr>
            <a:spLocks noGrp="1"/>
          </p:cNvSpPr>
          <p:nvPr>
            <p:ph sz="quarter" idx="16" hasCustomPrompt="1"/>
          </p:nvPr>
        </p:nvSpPr>
        <p:spPr>
          <a:xfrm>
            <a:off x="387985" y="1545273"/>
            <a:ext cx="2663825" cy="4493577"/>
          </a:xfrm>
        </p:spPr>
        <p:txBody>
          <a:bodyPr/>
          <a:lstStyle/>
          <a:p>
            <a:pPr lvl="0"/>
            <a:r>
              <a:rPr lang="en-US" dirty="0" smtClean="0"/>
              <a:t>Click to add subtitle (List Level 1)</a:t>
            </a:r>
          </a:p>
          <a:p>
            <a:pPr lvl="1"/>
            <a:r>
              <a:rPr lang="en-US" dirty="0" smtClean="0"/>
              <a:t>List Level 2 (Bullet 1)</a:t>
            </a:r>
          </a:p>
          <a:p>
            <a:pPr lvl="2"/>
            <a:r>
              <a:rPr lang="en-US" dirty="0" smtClean="0"/>
              <a:t>List Level 3 (Bullet 2)</a:t>
            </a:r>
          </a:p>
          <a:p>
            <a:pPr lvl="3"/>
            <a:r>
              <a:rPr lang="en-US" dirty="0" smtClean="0"/>
              <a:t>List Level 4 (Bullet 3)</a:t>
            </a:r>
          </a:p>
          <a:p>
            <a:pPr lvl="4"/>
            <a:r>
              <a:rPr lang="en-US" dirty="0" smtClean="0"/>
              <a:t>List Level 5 (Bullet 4)</a:t>
            </a:r>
          </a:p>
          <a:p>
            <a:pPr lvl="5"/>
            <a:r>
              <a:rPr lang="en-US" dirty="0" smtClean="0"/>
              <a:t>List Level 6 (Matches List Level 2 No Bullet)</a:t>
            </a:r>
          </a:p>
          <a:p>
            <a:pPr lvl="6"/>
            <a:r>
              <a:rPr lang="en-US" dirty="0" smtClean="0"/>
              <a:t>List Level 7 (Matches List Level 3 No Bullet)</a:t>
            </a:r>
          </a:p>
          <a:p>
            <a:pPr lvl="7"/>
            <a:r>
              <a:rPr lang="en-US" dirty="0" smtClean="0"/>
              <a:t>List Level 8 (Matches List Level 4 No Bullet)</a:t>
            </a:r>
          </a:p>
          <a:p>
            <a:pPr lvl="8"/>
            <a:r>
              <a:rPr lang="en-US" dirty="0" smtClean="0"/>
              <a:t>List Level 9 (Matches List Level 5 No Bullet)</a:t>
            </a:r>
            <a:endParaRPr lang="en-US" dirty="0"/>
          </a:p>
        </p:txBody>
      </p:sp>
      <p:sp>
        <p:nvSpPr>
          <p:cNvPr id="17" name="Content Placeholder 3"/>
          <p:cNvSpPr>
            <a:spLocks noGrp="1"/>
          </p:cNvSpPr>
          <p:nvPr>
            <p:ph sz="quarter" idx="17" hasCustomPrompt="1"/>
          </p:nvPr>
        </p:nvSpPr>
        <p:spPr>
          <a:xfrm>
            <a:off x="3321368" y="1545273"/>
            <a:ext cx="2663825" cy="4493577"/>
          </a:xfrm>
        </p:spPr>
        <p:txBody>
          <a:bodyPr/>
          <a:lstStyle/>
          <a:p>
            <a:pPr lvl="0"/>
            <a:r>
              <a:rPr lang="en-US" dirty="0" smtClean="0"/>
              <a:t>Click to add subtitle (List Level 1)</a:t>
            </a:r>
          </a:p>
          <a:p>
            <a:pPr lvl="1"/>
            <a:r>
              <a:rPr lang="en-US" dirty="0" smtClean="0"/>
              <a:t>List Level 2 (Bullet 1)</a:t>
            </a:r>
          </a:p>
          <a:p>
            <a:pPr lvl="2"/>
            <a:r>
              <a:rPr lang="en-US" dirty="0" smtClean="0"/>
              <a:t>List Level 3 (Bullet 2)</a:t>
            </a:r>
          </a:p>
          <a:p>
            <a:pPr lvl="3"/>
            <a:r>
              <a:rPr lang="en-US" dirty="0" smtClean="0"/>
              <a:t>List Level 4 (Bullet 3)</a:t>
            </a:r>
          </a:p>
          <a:p>
            <a:pPr lvl="4"/>
            <a:r>
              <a:rPr lang="en-US" dirty="0" smtClean="0"/>
              <a:t>List Level 5 (Bullet 4)</a:t>
            </a:r>
          </a:p>
          <a:p>
            <a:pPr lvl="5"/>
            <a:r>
              <a:rPr lang="en-US" dirty="0" smtClean="0"/>
              <a:t>List Level 6 (Matches List Level 2 No Bullet)</a:t>
            </a:r>
          </a:p>
          <a:p>
            <a:pPr lvl="6"/>
            <a:r>
              <a:rPr lang="en-US" dirty="0" smtClean="0"/>
              <a:t>List Level 7 (Matches List Level 3 No Bullet)</a:t>
            </a:r>
          </a:p>
          <a:p>
            <a:pPr lvl="7"/>
            <a:r>
              <a:rPr lang="en-US" dirty="0" smtClean="0"/>
              <a:t>List Level 8 (Matches List Level 4 No Bullet)</a:t>
            </a:r>
          </a:p>
          <a:p>
            <a:pPr lvl="8"/>
            <a:r>
              <a:rPr lang="en-US" dirty="0" smtClean="0"/>
              <a:t>List Level 9 (Matches List Level 5 No Bullet)</a:t>
            </a:r>
            <a:endParaRPr lang="en-US" dirty="0"/>
          </a:p>
        </p:txBody>
      </p:sp>
      <p:sp>
        <p:nvSpPr>
          <p:cNvPr id="19" name="Content Placeholder 3"/>
          <p:cNvSpPr>
            <a:spLocks noGrp="1"/>
          </p:cNvSpPr>
          <p:nvPr>
            <p:ph sz="quarter" idx="18" hasCustomPrompt="1"/>
          </p:nvPr>
        </p:nvSpPr>
        <p:spPr>
          <a:xfrm>
            <a:off x="6254750" y="1545273"/>
            <a:ext cx="2663825" cy="4493577"/>
          </a:xfrm>
        </p:spPr>
        <p:txBody>
          <a:bodyPr/>
          <a:lstStyle/>
          <a:p>
            <a:pPr lvl="0"/>
            <a:r>
              <a:rPr lang="en-US" dirty="0" smtClean="0"/>
              <a:t>Click to add subtitle (List Level 1)</a:t>
            </a:r>
          </a:p>
          <a:p>
            <a:pPr lvl="1"/>
            <a:r>
              <a:rPr lang="en-US" dirty="0" smtClean="0"/>
              <a:t>List Level 2 (Bullet 1)</a:t>
            </a:r>
          </a:p>
          <a:p>
            <a:pPr lvl="2"/>
            <a:r>
              <a:rPr lang="en-US" dirty="0" smtClean="0"/>
              <a:t>List Level 3 (Bullet 2)</a:t>
            </a:r>
          </a:p>
          <a:p>
            <a:pPr lvl="3"/>
            <a:r>
              <a:rPr lang="en-US" dirty="0" smtClean="0"/>
              <a:t>List Level 4 (Bullet 3)</a:t>
            </a:r>
          </a:p>
          <a:p>
            <a:pPr lvl="4"/>
            <a:r>
              <a:rPr lang="en-US" dirty="0" smtClean="0"/>
              <a:t>List Level 5 (Bullet 4)</a:t>
            </a:r>
          </a:p>
          <a:p>
            <a:pPr lvl="5"/>
            <a:r>
              <a:rPr lang="en-US" dirty="0" smtClean="0"/>
              <a:t>List Level 6 (Matches List Level 2 No Bullet)</a:t>
            </a:r>
          </a:p>
          <a:p>
            <a:pPr lvl="6"/>
            <a:r>
              <a:rPr lang="en-US" dirty="0" smtClean="0"/>
              <a:t>List Level 7 (Matches List Level 3 No Bullet)</a:t>
            </a:r>
          </a:p>
          <a:p>
            <a:pPr lvl="7"/>
            <a:r>
              <a:rPr lang="en-US" dirty="0" smtClean="0"/>
              <a:t>List Level 8 (Matches List Level 4 No Bullet)</a:t>
            </a:r>
          </a:p>
          <a:p>
            <a:pPr lvl="8"/>
            <a:r>
              <a:rPr lang="en-US" dirty="0" smtClean="0"/>
              <a:t>List Level 9 (Matches List Level 5 No Bullet)</a:t>
            </a:r>
            <a:endParaRPr lang="en-US" dirty="0"/>
          </a:p>
        </p:txBody>
      </p:sp>
    </p:spTree>
    <p:extLst>
      <p:ext uri="{BB962C8B-B14F-4D97-AF65-F5344CB8AC3E}">
        <p14:creationId xmlns:p14="http://schemas.microsoft.com/office/powerpoint/2010/main" val="9573216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spect="1"/>
          </p:cNvSpPr>
          <p:nvPr/>
        </p:nvSpPr>
        <p:spPr bwMode="ltGray">
          <a:xfrm>
            <a:off x="228600" y="228600"/>
            <a:ext cx="8686800" cy="1143000"/>
          </a:xfrm>
          <a:prstGeom prst="rect">
            <a:avLst/>
          </a:prstGeom>
          <a:solidFill>
            <a:srgbClr val="E8E6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79778" y="566190"/>
            <a:ext cx="8189560" cy="467820"/>
          </a:xfrm>
          <a:prstGeom prst="rect">
            <a:avLst/>
          </a:prstGeom>
        </p:spPr>
        <p:txBody>
          <a:bodyPr vert="horz" wrap="square" lIns="0" tIns="0" rIns="0" bIns="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1762513" y="1545905"/>
            <a:ext cx="7156061" cy="4595815"/>
          </a:xfrm>
          <a:prstGeom prst="rect">
            <a:avLst/>
          </a:prstGeom>
        </p:spPr>
        <p:txBody>
          <a:bodyPr vert="horz" lIns="91440" tIns="45720" rIns="91440" bIns="45720" rtlCol="0">
            <a:noAutofit/>
          </a:bodyPr>
          <a:lstStyle/>
          <a:p>
            <a:pPr lvl="0"/>
            <a:r>
              <a:rPr lang="en-US" dirty="0" smtClean="0"/>
              <a:t>Click to add subtitle (List Level 1)</a:t>
            </a:r>
          </a:p>
          <a:p>
            <a:pPr lvl="1"/>
            <a:r>
              <a:rPr lang="en-US" dirty="0" smtClean="0"/>
              <a:t>List Level 2 (Bullet 1)</a:t>
            </a:r>
            <a:endParaRPr lang="en-US" dirty="0"/>
          </a:p>
          <a:p>
            <a:pPr lvl="2"/>
            <a:r>
              <a:rPr lang="en-US" dirty="0" smtClean="0"/>
              <a:t>List Level 3 (Bullet 2)</a:t>
            </a:r>
            <a:endParaRPr lang="en-US" dirty="0"/>
          </a:p>
          <a:p>
            <a:pPr lvl="3"/>
            <a:r>
              <a:rPr lang="en-US" dirty="0" smtClean="0"/>
              <a:t>List Level 4 (Bullet 3)</a:t>
            </a:r>
          </a:p>
          <a:p>
            <a:pPr lvl="4"/>
            <a:r>
              <a:rPr lang="en-US" dirty="0" smtClean="0"/>
              <a:t>List Level 5 (Bullet 4)</a:t>
            </a:r>
          </a:p>
          <a:p>
            <a:pPr lvl="5"/>
            <a:r>
              <a:rPr lang="en-US" dirty="0" smtClean="0"/>
              <a:t>List Level 6 (Matches List Level 2 No Bullet)</a:t>
            </a:r>
          </a:p>
          <a:p>
            <a:pPr lvl="6"/>
            <a:r>
              <a:rPr lang="en-US" dirty="0" smtClean="0"/>
              <a:t>List Level 7 (Matches List Level 3 No Bullet)</a:t>
            </a:r>
          </a:p>
          <a:p>
            <a:pPr lvl="7"/>
            <a:r>
              <a:rPr lang="en-US" dirty="0" smtClean="0"/>
              <a:t>List Level 8 (Matches List Level 4 No Bullet)</a:t>
            </a:r>
          </a:p>
          <a:p>
            <a:pPr lvl="8"/>
            <a:r>
              <a:rPr lang="en-US" dirty="0" smtClean="0"/>
              <a:t>List Level 9 (Matches List Level 5 No Bullet)</a:t>
            </a: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55405" y="6484111"/>
            <a:ext cx="1143000" cy="160296"/>
          </a:xfrm>
          <a:prstGeom prst="rect">
            <a:avLst/>
          </a:prstGeom>
        </p:spPr>
      </p:pic>
      <p:sp>
        <p:nvSpPr>
          <p:cNvPr id="15" name="Slide Number Placeholder 5"/>
          <p:cNvSpPr>
            <a:spLocks noGrp="1"/>
          </p:cNvSpPr>
          <p:nvPr>
            <p:ph type="sldNum" sz="quarter" idx="4"/>
          </p:nvPr>
        </p:nvSpPr>
        <p:spPr>
          <a:xfrm>
            <a:off x="251053" y="6453022"/>
            <a:ext cx="140494"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31DC6D62-9282-4243-8EAB-D2D9C9FD23C5}" type="slidenum">
              <a:rPr lang="en-US" smtClean="0"/>
              <a:t>‹#›</a:t>
            </a:fld>
            <a:endParaRPr lang="en-US" dirty="0"/>
          </a:p>
        </p:txBody>
      </p:sp>
      <p:sp>
        <p:nvSpPr>
          <p:cNvPr id="16" name="Footer Placeholder 4"/>
          <p:cNvSpPr txBox="1">
            <a:spLocks/>
          </p:cNvSpPr>
          <p:nvPr/>
        </p:nvSpPr>
        <p:spPr>
          <a:xfrm>
            <a:off x="477988" y="6453022"/>
            <a:ext cx="936473" cy="123111"/>
          </a:xfrm>
          <a:prstGeom prst="rect">
            <a:avLst/>
          </a:prstGeom>
        </p:spPr>
        <p:txBody>
          <a:bodyPr vert="horz" wrap="square" lIns="0" tIns="0" rIns="0" bIns="0" rtlCol="0" anchor="ctr">
            <a:spAutoFit/>
          </a:bodyPr>
          <a:lstStyle>
            <a:defPPr>
              <a:defRPr lang="en-US"/>
            </a:defPPr>
            <a:lvl1pPr marL="0" algn="l" defTabSz="457200" rtl="0" eaLnBrk="1" latinLnBrk="0" hangingPunct="1">
              <a:defRPr sz="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solidFill>
                  <a:schemeClr val="bg2"/>
                </a:solidFill>
              </a:rPr>
              <a:t>|</a:t>
            </a:r>
            <a:r>
              <a:rPr lang="en-US" dirty="0" smtClean="0"/>
              <a:t>  perkinscoie.com</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lnSpc>
          <a:spcPct val="95000"/>
        </a:lnSpc>
        <a:spcBef>
          <a:spcPct val="0"/>
        </a:spcBef>
        <a:buNone/>
        <a:defRPr sz="3200" kern="1200">
          <a:solidFill>
            <a:schemeClr val="tx1">
              <a:lumMod val="50000"/>
            </a:schemeClr>
          </a:solidFill>
          <a:latin typeface="+mj-lt"/>
          <a:ea typeface="+mj-ea"/>
          <a:cs typeface="+mj-cs"/>
        </a:defRPr>
      </a:lvl1pPr>
    </p:titleStyle>
    <p:bodyStyle>
      <a:lvl1pPr marL="0" indent="0" algn="l" defTabSz="457200" rtl="0" eaLnBrk="1" latinLnBrk="0" hangingPunct="1">
        <a:lnSpc>
          <a:spcPct val="100000"/>
        </a:lnSpc>
        <a:spcBef>
          <a:spcPts val="1200"/>
        </a:spcBef>
        <a:spcAft>
          <a:spcPts val="0"/>
        </a:spcAft>
        <a:buFont typeface="Arial"/>
        <a:buNone/>
        <a:defRPr sz="2800" kern="1200" baseline="0">
          <a:solidFill>
            <a:srgbClr val="D6001C"/>
          </a:solidFill>
          <a:latin typeface="+mj-lt"/>
          <a:ea typeface="+mn-ea"/>
          <a:cs typeface="+mn-cs"/>
        </a:defRPr>
      </a:lvl1pPr>
      <a:lvl2pPr marL="342900" indent="-342900" algn="l" defTabSz="457200" rtl="0" eaLnBrk="1" latinLnBrk="0" hangingPunct="1">
        <a:lnSpc>
          <a:spcPct val="100000"/>
        </a:lnSpc>
        <a:spcBef>
          <a:spcPts val="600"/>
        </a:spcBef>
        <a:spcAft>
          <a:spcPts val="0"/>
        </a:spcAft>
        <a:buClr>
          <a:schemeClr val="tx1"/>
        </a:buClr>
        <a:buFont typeface="Arial" panose="020B0604020202020204" pitchFamily="34" charset="0"/>
        <a:buChar char="•"/>
        <a:defRPr sz="2600" kern="1200">
          <a:solidFill>
            <a:schemeClr val="tx1"/>
          </a:solidFill>
          <a:latin typeface="+mn-lt"/>
          <a:ea typeface="+mn-ea"/>
          <a:cs typeface="+mn-cs"/>
        </a:defRPr>
      </a:lvl2pPr>
      <a:lvl3pPr marL="685800" indent="-342900" algn="l" defTabSz="4572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3pPr>
      <a:lvl4pPr marL="1028700" indent="-342900" algn="l" defTabSz="457200" rtl="0" eaLnBrk="1" latinLnBrk="0" hangingPunct="1">
        <a:lnSpc>
          <a:spcPct val="100000"/>
        </a:lnSpc>
        <a:spcBef>
          <a:spcPts val="600"/>
        </a:spcBef>
        <a:buFont typeface="Arial" panose="020B0604020202020204" pitchFamily="34" charset="0"/>
        <a:buChar char="•"/>
        <a:defRPr sz="2200" kern="1200">
          <a:solidFill>
            <a:schemeClr val="tx1"/>
          </a:solidFill>
          <a:latin typeface="+mn-lt"/>
          <a:ea typeface="+mn-ea"/>
          <a:cs typeface="+mn-cs"/>
        </a:defRPr>
      </a:lvl4pPr>
      <a:lvl5pPr marL="1371600" indent="-342900" algn="l" defTabSz="4572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0" indent="0" algn="l" defTabSz="457200" rtl="0" eaLnBrk="1" latinLnBrk="0" hangingPunct="1">
        <a:spcBef>
          <a:spcPts val="600"/>
        </a:spcBef>
        <a:buFont typeface="Arial"/>
        <a:buNone/>
        <a:defRPr sz="2600" kern="1200" baseline="0">
          <a:solidFill>
            <a:schemeClr val="tx1"/>
          </a:solidFill>
          <a:latin typeface="+mn-lt"/>
          <a:ea typeface="+mn-ea"/>
          <a:cs typeface="+mn-cs"/>
        </a:defRPr>
      </a:lvl6pPr>
      <a:lvl7pPr marL="347663" indent="0" algn="l" defTabSz="457200" rtl="0" eaLnBrk="1" latinLnBrk="0" hangingPunct="1">
        <a:spcBef>
          <a:spcPts val="600"/>
        </a:spcBef>
        <a:buFont typeface="Arial"/>
        <a:buNone/>
        <a:defRPr sz="2400" kern="1200" baseline="0">
          <a:solidFill>
            <a:schemeClr val="tx1"/>
          </a:solidFill>
          <a:latin typeface="+mn-lt"/>
          <a:ea typeface="+mn-ea"/>
          <a:cs typeface="+mn-cs"/>
        </a:defRPr>
      </a:lvl7pPr>
      <a:lvl8pPr marL="685800" indent="0" algn="l" defTabSz="457200" rtl="0" eaLnBrk="1" latinLnBrk="0" hangingPunct="1">
        <a:spcBef>
          <a:spcPts val="600"/>
        </a:spcBef>
        <a:buFont typeface="Arial"/>
        <a:buNone/>
        <a:defRPr sz="2200" kern="1200" baseline="0">
          <a:solidFill>
            <a:schemeClr val="tx1"/>
          </a:solidFill>
          <a:latin typeface="+mn-lt"/>
          <a:ea typeface="+mn-ea"/>
          <a:cs typeface="+mn-cs"/>
        </a:defRPr>
      </a:lvl8pPr>
      <a:lvl9pPr marL="1028700" indent="0" algn="l" defTabSz="457200" rtl="0" eaLnBrk="1" latinLnBrk="0" hangingPunct="1">
        <a:spcBef>
          <a:spcPts val="600"/>
        </a:spcBef>
        <a:buFont typeface="Arial"/>
        <a:buNone/>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endParaRPr lang="en-US" b="1" dirty="0"/>
          </a:p>
        </p:txBody>
      </p:sp>
      <p:sp>
        <p:nvSpPr>
          <p:cNvPr id="10" name="Text Placeholder 9"/>
          <p:cNvSpPr>
            <a:spLocks noGrp="1"/>
          </p:cNvSpPr>
          <p:nvPr>
            <p:ph type="body" sz="quarter" idx="14"/>
          </p:nvPr>
        </p:nvSpPr>
        <p:spPr/>
        <p:txBody>
          <a:bodyPr/>
          <a:lstStyle/>
          <a:p>
            <a:endParaRPr lang="en-US" dirty="0"/>
          </a:p>
        </p:txBody>
      </p:sp>
      <p:sp>
        <p:nvSpPr>
          <p:cNvPr id="11" name="Content Placeholder 10"/>
          <p:cNvSpPr>
            <a:spLocks noGrp="1"/>
          </p:cNvSpPr>
          <p:nvPr>
            <p:ph sz="quarter" idx="15"/>
          </p:nvPr>
        </p:nvSpPr>
        <p:spPr/>
        <p:txBody>
          <a:bodyPr>
            <a:normAutofit/>
          </a:bodyPr>
          <a:lstStyle/>
          <a:p>
            <a:r>
              <a:rPr lang="en-US" sz="3400" b="1" dirty="0" smtClean="0">
                <a:solidFill>
                  <a:schemeClr val="tx1"/>
                </a:solidFill>
              </a:rPr>
              <a:t>Application by ConAm Properties, LLC </a:t>
            </a:r>
            <a:r>
              <a:rPr lang="en-US" sz="3400" b="1" dirty="0">
                <a:solidFill>
                  <a:schemeClr val="tx1"/>
                </a:solidFill>
              </a:rPr>
              <a:t>for a Comprehensive Plan Map Amendment from “Commercial” to “</a:t>
            </a:r>
            <a:r>
              <a:rPr lang="en-US" sz="3400" b="1" dirty="0" smtClean="0">
                <a:solidFill>
                  <a:schemeClr val="tx1"/>
                </a:solidFill>
              </a:rPr>
              <a:t>Medium-High </a:t>
            </a:r>
            <a:r>
              <a:rPr lang="en-US" sz="3400" b="1" dirty="0">
                <a:solidFill>
                  <a:schemeClr val="tx1"/>
                </a:solidFill>
              </a:rPr>
              <a:t>Density Residential” and Zoning Map Amendment from “OBC” to “R-2.1” on </a:t>
            </a:r>
            <a:r>
              <a:rPr lang="en-US" sz="3400" b="1">
                <a:solidFill>
                  <a:schemeClr val="tx1"/>
                </a:solidFill>
              </a:rPr>
              <a:t>Approximately </a:t>
            </a:r>
            <a:r>
              <a:rPr lang="en-US" sz="3400" b="1" smtClean="0">
                <a:solidFill>
                  <a:schemeClr val="tx1"/>
                </a:solidFill>
              </a:rPr>
              <a:t>11.3 </a:t>
            </a:r>
            <a:r>
              <a:rPr lang="en-US" sz="3400" b="1" dirty="0" smtClean="0">
                <a:solidFill>
                  <a:schemeClr val="tx1"/>
                </a:solidFill>
              </a:rPr>
              <a:t>Acres.</a:t>
            </a:r>
            <a:endParaRPr lang="en-US" sz="3400" b="1" dirty="0">
              <a:solidFill>
                <a:schemeClr val="tx1"/>
              </a:solidFill>
            </a:endParaRPr>
          </a:p>
          <a:p>
            <a:pPr algn="ctr"/>
            <a:endParaRPr lang="en-US" dirty="0"/>
          </a:p>
        </p:txBody>
      </p:sp>
    </p:spTree>
    <p:extLst>
      <p:ext uri="{BB962C8B-B14F-4D97-AF65-F5344CB8AC3E}">
        <p14:creationId xmlns:p14="http://schemas.microsoft.com/office/powerpoint/2010/main" val="3882327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9.	CDC 105.050.B.</a:t>
            </a:r>
            <a:endParaRPr lang="en-US"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normAutofit fontScale="85000" lnSpcReduction="10000"/>
          </a:bodyPr>
          <a:lstStyle/>
          <a:p>
            <a:r>
              <a:rPr lang="en-US" dirty="0" smtClean="0"/>
              <a:t>“The standards set forth in CDC 99.110(B), which provide that, in making the decision, consideration may also be given to the following:</a:t>
            </a:r>
          </a:p>
          <a:p>
            <a:pPr marL="917575" lvl="1" indent="-460375">
              <a:buFont typeface="+mj-lt"/>
              <a:buAutoNum type="arabicPeriod"/>
            </a:pPr>
            <a:r>
              <a:rPr lang="en-US" dirty="0" smtClean="0"/>
              <a:t>Proof of change in the neighborhood or community or a mistake or inconsistency in the Comprehensive Plan or Zoning Map as it relates to the property which is the subject of the development application.</a:t>
            </a:r>
          </a:p>
          <a:p>
            <a:pPr marL="917575" lvl="1" indent="-460375">
              <a:buFont typeface="+mj-lt"/>
              <a:buAutoNum type="arabicPeriod"/>
            </a:pPr>
            <a:r>
              <a:rPr lang="en-US" dirty="0" smtClean="0"/>
              <a:t>Factual oral testimony or written statements from the parties, other persons and other governmental agencies relevant to the existing conditions, other applicable standards and criteria, possible negative or positive attributes of the proposal or factors in sub-section A or B(1) of this section.”</a:t>
            </a:r>
            <a:endParaRPr lang="en-US" dirty="0"/>
          </a:p>
        </p:txBody>
      </p:sp>
    </p:spTree>
    <p:extLst>
      <p:ext uri="{BB962C8B-B14F-4D97-AF65-F5344CB8AC3E}">
        <p14:creationId xmlns:p14="http://schemas.microsoft.com/office/powerpoint/2010/main" val="4011350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89560" cy="467820"/>
          </a:xfrm>
        </p:spPr>
        <p:txBody>
          <a:bodyPr/>
          <a:lstStyle/>
          <a:p>
            <a:pPr algn="ctr"/>
            <a:r>
              <a:rPr lang="en-US" b="1" dirty="0" smtClean="0"/>
              <a:t>10. RESPONSE TO CDC 105.050.B.</a:t>
            </a:r>
            <a:endParaRPr lang="en-US"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noAutofit/>
          </a:bodyPr>
          <a:lstStyle/>
          <a:p>
            <a:r>
              <a:rPr lang="en-US" sz="2000" dirty="0" smtClean="0"/>
              <a:t/>
            </a:r>
            <a:br>
              <a:rPr lang="en-US" sz="2000" dirty="0" smtClean="0"/>
            </a:br>
            <a:r>
              <a:rPr lang="en-US" sz="2000" dirty="0" smtClean="0"/>
              <a:t>The </a:t>
            </a:r>
            <a:r>
              <a:rPr lang="en-US" sz="2000" dirty="0"/>
              <a:t>Planning Commission can find there is a proof of change in the neighborhood or </a:t>
            </a:r>
            <a:r>
              <a:rPr lang="en-US" sz="2000" dirty="0" smtClean="0"/>
              <a:t>community, </a:t>
            </a:r>
            <a:r>
              <a:rPr lang="en-US" sz="2000" dirty="0"/>
              <a:t>or a mistake in the comprehensive plan and zoning map as it relates to this </a:t>
            </a:r>
            <a:r>
              <a:rPr lang="en-US" sz="2000" dirty="0" smtClean="0"/>
              <a:t>property.</a:t>
            </a:r>
          </a:p>
          <a:p>
            <a:pPr marL="457200" indent="-457200">
              <a:buFont typeface="+mj-lt"/>
              <a:buAutoNum type="arabicPeriod"/>
            </a:pPr>
            <a:r>
              <a:rPr lang="en-US" sz="2000" dirty="0" smtClean="0"/>
              <a:t>The site is highly unlikely to be developed for office or retail use. George Diamond’s August 24, 2014 letter and the Johnson Economics study dated June 27, 2014 support this finding.</a:t>
            </a:r>
          </a:p>
          <a:p>
            <a:pPr marL="514350" indent="-514350">
              <a:buFont typeface="+mj-lt"/>
              <a:buAutoNum type="arabicPeriod"/>
            </a:pPr>
            <a:r>
              <a:rPr lang="en-US" sz="2000" dirty="0" smtClean="0"/>
              <a:t>There is significant land available for office and retail development elsewhere in the city.  The Johnson Economics study concludes that there is more than a 20-year supply of land available for office development and a 47-year supply of land available for commercial development.</a:t>
            </a:r>
          </a:p>
        </p:txBody>
      </p:sp>
    </p:spTree>
    <p:extLst>
      <p:ext uri="{BB962C8B-B14F-4D97-AF65-F5344CB8AC3E}">
        <p14:creationId xmlns:p14="http://schemas.microsoft.com/office/powerpoint/2010/main" val="2586099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11. </a:t>
            </a:r>
            <a:r>
              <a:rPr lang="en-US" b="1" dirty="0"/>
              <a:t>RESPONSE TO CDC 105.050.B (continued</a:t>
            </a:r>
            <a:r>
              <a:rPr lang="en-US" b="1" dirty="0" smtClean="0"/>
              <a:t>).</a:t>
            </a:r>
            <a:endParaRPr lang="en-US"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lstStyle/>
          <a:p>
            <a:pPr marL="514350" indent="-514350">
              <a:buFont typeface="+mj-lt"/>
              <a:buAutoNum type="arabicPeriod" startAt="3"/>
            </a:pPr>
            <a:endParaRPr lang="en-US" sz="2200" dirty="0" smtClean="0"/>
          </a:p>
          <a:p>
            <a:pPr marL="514350" indent="-514350">
              <a:buFont typeface="+mj-lt"/>
              <a:buAutoNum type="arabicPeriod" startAt="3"/>
            </a:pPr>
            <a:r>
              <a:rPr lang="en-US" sz="2200" dirty="0" smtClean="0"/>
              <a:t>The </a:t>
            </a:r>
            <a:r>
              <a:rPr lang="en-US" sz="2200" dirty="0"/>
              <a:t>office </a:t>
            </a:r>
            <a:r>
              <a:rPr lang="en-US" sz="2200" dirty="0" smtClean="0"/>
              <a:t>buildings to </a:t>
            </a:r>
            <a:r>
              <a:rPr lang="en-US" sz="2200" dirty="0"/>
              <a:t>the west of the site </a:t>
            </a:r>
            <a:r>
              <a:rPr lang="en-US" sz="2200" dirty="0" smtClean="0"/>
              <a:t>have </a:t>
            </a:r>
            <a:r>
              <a:rPr lang="en-US" sz="2200" dirty="0"/>
              <a:t>a combined vacancy rate in excess of 27</a:t>
            </a:r>
            <a:r>
              <a:rPr lang="en-US" sz="2200" dirty="0" smtClean="0"/>
              <a:t>%.  A </a:t>
            </a:r>
            <a:r>
              <a:rPr lang="en-US" sz="2200" dirty="0"/>
              <a:t>recent </a:t>
            </a:r>
            <a:r>
              <a:rPr lang="en-US" sz="2200" dirty="0" smtClean="0"/>
              <a:t>Economic </a:t>
            </a:r>
            <a:r>
              <a:rPr lang="en-US" sz="2200" dirty="0"/>
              <a:t>Services found 80,000 square feet of available office space in West Linn and a 31% vacancy rate </a:t>
            </a:r>
            <a:r>
              <a:rPr lang="en-US" sz="2200" dirty="0" smtClean="0"/>
              <a:t>for office </a:t>
            </a:r>
            <a:r>
              <a:rPr lang="en-US" sz="2200" dirty="0"/>
              <a:t>buildings.</a:t>
            </a:r>
          </a:p>
          <a:p>
            <a:pPr marL="514350" indent="-514350">
              <a:buFont typeface="+mj-lt"/>
              <a:buAutoNum type="arabicPeriod" startAt="3"/>
            </a:pPr>
            <a:r>
              <a:rPr lang="en-US" sz="2200" dirty="0" smtClean="0"/>
              <a:t>The </a:t>
            </a:r>
            <a:r>
              <a:rPr lang="en-US" sz="2200" dirty="0"/>
              <a:t>evidence shows that </a:t>
            </a:r>
            <a:r>
              <a:rPr lang="en-US" sz="2200" i="1" dirty="0"/>
              <a:t>suburban</a:t>
            </a:r>
            <a:r>
              <a:rPr lang="en-US" sz="2200" dirty="0"/>
              <a:t> “live/work” </a:t>
            </a:r>
            <a:r>
              <a:rPr lang="en-US" sz="2200" dirty="0" smtClean="0"/>
              <a:t>developments, like that allowed by the OBC zone, are unsuccessful.</a:t>
            </a:r>
            <a:endParaRPr lang="en-US" sz="2200" dirty="0"/>
          </a:p>
          <a:p>
            <a:pPr marL="514350" indent="-514350">
              <a:buFont typeface="+mj-lt"/>
              <a:buAutoNum type="arabicPeriod" startAt="3"/>
            </a:pPr>
            <a:endParaRPr lang="en-US" sz="2200" dirty="0"/>
          </a:p>
          <a:p>
            <a:endParaRPr lang="en-US" dirty="0"/>
          </a:p>
        </p:txBody>
      </p:sp>
    </p:spTree>
    <p:extLst>
      <p:ext uri="{BB962C8B-B14F-4D97-AF65-F5344CB8AC3E}">
        <p14:creationId xmlns:p14="http://schemas.microsoft.com/office/powerpoint/2010/main" val="389678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12. </a:t>
            </a:r>
            <a:r>
              <a:rPr lang="en-US" b="1" dirty="0"/>
              <a:t>RESPONSE TO CDC 105.050.B (continued</a:t>
            </a:r>
            <a:r>
              <a:rPr lang="en-US" b="1" dirty="0" smtClean="0"/>
              <a:t>).</a:t>
            </a:r>
            <a:endParaRPr lang="en-US"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normAutofit/>
          </a:bodyPr>
          <a:lstStyle/>
          <a:p>
            <a:pPr marL="514350" indent="-514350">
              <a:buFont typeface="+mj-lt"/>
              <a:buAutoNum type="arabicPeriod" startAt="5"/>
            </a:pPr>
            <a:r>
              <a:rPr lang="en-US" sz="2200" dirty="0" smtClean="0"/>
              <a:t>Positive benefits of the Application include economic benefits in the form of </a:t>
            </a:r>
            <a:r>
              <a:rPr lang="en-US" sz="2200" dirty="0"/>
              <a:t>approximately $4.1 million in System </a:t>
            </a:r>
            <a:r>
              <a:rPr lang="en-US" sz="2200" dirty="0" smtClean="0"/>
              <a:t>Development Charge fees and building permit fees to the city; approximately $572,500 in annual additional general property tax revenues to the city and special districts, including the school district; construction excise taxes from the development of this property to the school district; the creation of 170 jobs for construction of and operation of the multi-family project; and $12.3 million added through wages and related economic activities.</a:t>
            </a:r>
          </a:p>
          <a:p>
            <a:pPr marL="514350" indent="-514350">
              <a:buFont typeface="+mj-lt"/>
              <a:buAutoNum type="arabicPeriod" startAt="5"/>
            </a:pPr>
            <a:r>
              <a:rPr lang="en-US" sz="2200" dirty="0"/>
              <a:t>Additional land is needed for multi-family development.</a:t>
            </a:r>
          </a:p>
          <a:p>
            <a:endParaRPr lang="en-US" sz="2100" dirty="0"/>
          </a:p>
        </p:txBody>
      </p:sp>
    </p:spTree>
    <p:extLst>
      <p:ext uri="{BB962C8B-B14F-4D97-AF65-F5344CB8AC3E}">
        <p14:creationId xmlns:p14="http://schemas.microsoft.com/office/powerpoint/2010/main" val="775472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13.	RESPONSE TO CDC 105.050.B (continued).</a:t>
            </a:r>
            <a:endParaRPr lang="en-US"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lstStyle/>
          <a:p>
            <a:pPr marL="514350" indent="-514350">
              <a:buFont typeface="+mj-lt"/>
              <a:buAutoNum type="arabicPeriod" startAt="7"/>
            </a:pPr>
            <a:r>
              <a:rPr lang="en-US" sz="2100" dirty="0" smtClean="0"/>
              <a:t>The </a:t>
            </a:r>
            <a:r>
              <a:rPr lang="en-US" sz="2100" dirty="0"/>
              <a:t>evidence shows limited land is available for multi-family development in the city.</a:t>
            </a:r>
          </a:p>
          <a:p>
            <a:pPr marL="514350" indent="-514350">
              <a:buFont typeface="+mj-lt"/>
              <a:buAutoNum type="arabicPeriod" startAt="7"/>
            </a:pPr>
            <a:r>
              <a:rPr lang="en-US" sz="2100" dirty="0" smtClean="0"/>
              <a:t>Developing </a:t>
            </a:r>
            <a:r>
              <a:rPr lang="en-US" sz="2100" dirty="0"/>
              <a:t>this site for multi-family dwellings </a:t>
            </a:r>
            <a:r>
              <a:rPr lang="en-US" sz="2100" dirty="0" smtClean="0"/>
              <a:t>benefits three </a:t>
            </a:r>
            <a:r>
              <a:rPr lang="en-US" sz="2100" dirty="0"/>
              <a:t>nearby </a:t>
            </a:r>
            <a:r>
              <a:rPr lang="en-US" sz="2100" dirty="0" smtClean="0"/>
              <a:t>shopping areas </a:t>
            </a:r>
            <a:r>
              <a:rPr lang="en-US" sz="2100" dirty="0"/>
              <a:t>by providing additional customers that will shop at River Falls shopping center, the </a:t>
            </a:r>
            <a:r>
              <a:rPr lang="en-US" sz="2100" dirty="0" smtClean="0"/>
              <a:t>shopping center </a:t>
            </a:r>
            <a:r>
              <a:rPr lang="en-US" sz="2100" dirty="0"/>
              <a:t>on 8th Avenue, and the Willamette Falls Drive commercial area</a:t>
            </a:r>
            <a:r>
              <a:rPr lang="en-US" sz="2100" dirty="0" smtClean="0"/>
              <a:t>.  These new residents will add up to $9.3 million in household spending.</a:t>
            </a:r>
          </a:p>
          <a:p>
            <a:pPr marL="457200" indent="-457200"/>
            <a:r>
              <a:rPr lang="en-US" sz="2100" dirty="0" smtClean="0"/>
              <a:t>9.	</a:t>
            </a:r>
            <a:r>
              <a:rPr lang="en-US" sz="2100" b="1" dirty="0" smtClean="0"/>
              <a:t>CONCLUSION</a:t>
            </a:r>
            <a:r>
              <a:rPr lang="en-US" sz="2100" dirty="0" smtClean="0"/>
              <a:t>.  The </a:t>
            </a:r>
            <a:r>
              <a:rPr lang="en-US" sz="2100" dirty="0"/>
              <a:t>Planning Commission can find </a:t>
            </a:r>
            <a:r>
              <a:rPr lang="en-US" sz="2100" dirty="0" smtClean="0"/>
              <a:t>that </a:t>
            </a:r>
            <a:r>
              <a:rPr lang="en-US" sz="2100" dirty="0"/>
              <a:t>t</a:t>
            </a:r>
            <a:r>
              <a:rPr lang="en-US" sz="2100" dirty="0" smtClean="0"/>
              <a:t>he </a:t>
            </a:r>
            <a:r>
              <a:rPr lang="en-US" sz="2100" dirty="0"/>
              <a:t>property is not correctly planned and zoned </a:t>
            </a:r>
            <a:r>
              <a:rPr lang="en-US" sz="2100" dirty="0" smtClean="0"/>
              <a:t>and that the </a:t>
            </a:r>
            <a:r>
              <a:rPr lang="en-US" sz="2100" dirty="0"/>
              <a:t>evidence supports a finding that </a:t>
            </a:r>
            <a:r>
              <a:rPr lang="en-US" sz="2100" dirty="0" smtClean="0"/>
              <a:t>planning and zoning of </a:t>
            </a:r>
            <a:r>
              <a:rPr lang="en-US" sz="2100" dirty="0"/>
              <a:t>the property for a combination of </a:t>
            </a:r>
            <a:r>
              <a:rPr lang="en-US" sz="2100" dirty="0" smtClean="0"/>
              <a:t>R-2.1 and </a:t>
            </a:r>
            <a:r>
              <a:rPr lang="en-US" sz="2100" dirty="0" err="1" smtClean="0"/>
              <a:t>OBC</a:t>
            </a:r>
            <a:r>
              <a:rPr lang="en-US" sz="2100" dirty="0" smtClean="0"/>
              <a:t> </a:t>
            </a:r>
            <a:r>
              <a:rPr lang="en-US" sz="2100" dirty="0"/>
              <a:t>zones </a:t>
            </a:r>
            <a:r>
              <a:rPr lang="en-US" sz="2100" dirty="0" smtClean="0"/>
              <a:t>will </a:t>
            </a:r>
            <a:r>
              <a:rPr lang="en-US" sz="2100" dirty="0"/>
              <a:t>benefit the community. </a:t>
            </a:r>
            <a:r>
              <a:rPr lang="en-US" sz="2200" dirty="0"/>
              <a:t> </a:t>
            </a:r>
          </a:p>
          <a:p>
            <a:pPr marL="514350" indent="-514350">
              <a:buFont typeface="+mj-lt"/>
              <a:buAutoNum type="arabicPeriod" startAt="7"/>
            </a:pPr>
            <a:endParaRPr lang="en-US" sz="2100" dirty="0" smtClean="0"/>
          </a:p>
          <a:p>
            <a:pPr marL="514350" indent="-514350">
              <a:buFont typeface="+mj-lt"/>
              <a:buAutoNum type="arabicPeriod" startAt="7"/>
            </a:pPr>
            <a:endParaRPr lang="en-US" sz="2100" dirty="0"/>
          </a:p>
        </p:txBody>
      </p:sp>
    </p:spTree>
    <p:extLst>
      <p:ext uri="{BB962C8B-B14F-4D97-AF65-F5344CB8AC3E}">
        <p14:creationId xmlns:p14="http://schemas.microsoft.com/office/powerpoint/2010/main" val="70802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14.	CDC 105.050.C.	</a:t>
            </a:r>
            <a:endParaRPr lang="en-US"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lstStyle/>
          <a:p>
            <a:pPr>
              <a:spcBef>
                <a:spcPts val="0"/>
              </a:spcBef>
            </a:pPr>
            <a:r>
              <a:rPr lang="en-US" dirty="0" smtClean="0"/>
              <a:t>“The Comprehensive Plan and Ordinance Revision Process and Specific Policy No. 4, which provides that the decision shall be based on consideration of the following criteria:</a:t>
            </a:r>
          </a:p>
          <a:p>
            <a:pPr marL="914400" lvl="1" indent="-457200">
              <a:spcBef>
                <a:spcPts val="0"/>
              </a:spcBef>
              <a:buAutoNum type="arabicPeriod"/>
            </a:pPr>
            <a:r>
              <a:rPr lang="en-US" sz="2400" dirty="0"/>
              <a:t>Conformance with the Comprehensive Plan </a:t>
            </a:r>
            <a:r>
              <a:rPr lang="en-US" sz="2400" dirty="0" smtClean="0"/>
              <a:t>policies </a:t>
            </a:r>
            <a:r>
              <a:rPr lang="en-US" sz="2400" dirty="0"/>
              <a:t>and </a:t>
            </a:r>
            <a:r>
              <a:rPr lang="en-US" sz="2400" dirty="0" smtClean="0"/>
              <a:t>criteria</a:t>
            </a:r>
            <a:r>
              <a:rPr lang="en-US" sz="2400" dirty="0"/>
              <a:t>.</a:t>
            </a:r>
          </a:p>
          <a:p>
            <a:pPr marL="914400" lvl="1" indent="-457200">
              <a:spcBef>
                <a:spcPts val="0"/>
              </a:spcBef>
              <a:buAutoNum type="arabicPeriod"/>
            </a:pPr>
            <a:r>
              <a:rPr lang="en-US" sz="2400" dirty="0"/>
              <a:t>There is a public need for the change or the change can be demonstrated in the interest of the present and future community.  </a:t>
            </a:r>
          </a:p>
          <a:p>
            <a:pPr marL="914400" lvl="1" indent="-457200">
              <a:spcBef>
                <a:spcPts val="0"/>
              </a:spcBef>
              <a:buAutoNum type="arabicPeriod"/>
            </a:pPr>
            <a:r>
              <a:rPr lang="en-US" sz="2400" dirty="0"/>
              <a:t>The changes will not adversely affect the health, safety, and welfare of the community.”</a:t>
            </a:r>
          </a:p>
          <a:p>
            <a:endParaRPr lang="en-US" dirty="0" smtClean="0"/>
          </a:p>
        </p:txBody>
      </p:sp>
    </p:spTree>
    <p:extLst>
      <p:ext uri="{BB962C8B-B14F-4D97-AF65-F5344CB8AC3E}">
        <p14:creationId xmlns:p14="http://schemas.microsoft.com/office/powerpoint/2010/main" val="2512901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15.	RESPONSE TO CDC 105.050.C.</a:t>
            </a:r>
            <a:endParaRPr lang="en-US"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lstStyle/>
          <a:p>
            <a:pPr marL="514350" indent="-514350">
              <a:buFont typeface="+mj-lt"/>
              <a:buAutoNum type="arabicPeriod"/>
            </a:pPr>
            <a:r>
              <a:rPr lang="en-US" sz="2400" dirty="0" smtClean="0"/>
              <a:t>There is a public need for the change and the change is demonstrated to be in the interest of present and future communities.</a:t>
            </a:r>
          </a:p>
          <a:p>
            <a:pPr marL="514350" indent="-514350">
              <a:buFont typeface="+mj-lt"/>
              <a:buAutoNum type="arabicPeriod"/>
            </a:pPr>
            <a:r>
              <a:rPr lang="en-US" sz="2400" dirty="0" smtClean="0"/>
              <a:t>Development of the site for multi-family use will benefit the community for the reasons previously discussed, whereas leaving the site vacant in the OBC zone will not.</a:t>
            </a:r>
          </a:p>
          <a:p>
            <a:pPr marL="514350" indent="-514350">
              <a:buFont typeface="+mj-lt"/>
              <a:buAutoNum type="arabicPeriod"/>
            </a:pPr>
            <a:r>
              <a:rPr lang="en-US" sz="2400" dirty="0"/>
              <a:t>The City will still be in compliance with State and Metro Policies requiring sufficient land for economic development.</a:t>
            </a:r>
          </a:p>
        </p:txBody>
      </p:sp>
    </p:spTree>
    <p:extLst>
      <p:ext uri="{BB962C8B-B14F-4D97-AF65-F5344CB8AC3E}">
        <p14:creationId xmlns:p14="http://schemas.microsoft.com/office/powerpoint/2010/main" val="3632469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16.</a:t>
            </a:r>
            <a:r>
              <a:rPr lang="en-US" b="1" dirty="0"/>
              <a:t>	</a:t>
            </a:r>
            <a:r>
              <a:rPr lang="en-US" b="1" dirty="0" smtClean="0"/>
              <a:t>RESPONSE TO CDC 105.05.D (continued).</a:t>
            </a:r>
            <a:endParaRPr lang="en-US"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a:xfrm>
            <a:off x="1447800" y="1600200"/>
            <a:ext cx="7506497" cy="4480727"/>
          </a:xfrm>
        </p:spPr>
        <p:txBody>
          <a:bodyPr/>
          <a:lstStyle/>
          <a:p>
            <a:pPr marL="0" lvl="1" indent="0">
              <a:buNone/>
            </a:pPr>
            <a:r>
              <a:rPr lang="en-US" sz="2400" dirty="0" smtClean="0">
                <a:solidFill>
                  <a:schemeClr val="bg2"/>
                </a:solidFill>
              </a:rPr>
              <a:t>4.	The Planning Commission can find that the 	changes will not adversely affect the health, safety, 	and welfare of the community.</a:t>
            </a:r>
          </a:p>
          <a:p>
            <a:pPr marL="457200" lvl="1" indent="0">
              <a:buNone/>
            </a:pPr>
            <a:r>
              <a:rPr lang="en-US" sz="2400" dirty="0" smtClean="0">
                <a:solidFill>
                  <a:schemeClr val="bg2"/>
                </a:solidFill>
              </a:rPr>
              <a:t>a.	Development </a:t>
            </a:r>
            <a:r>
              <a:rPr lang="en-US" sz="2400" dirty="0">
                <a:solidFill>
                  <a:schemeClr val="bg2"/>
                </a:solidFill>
              </a:rPr>
              <a:t>of the site for multi-family use will </a:t>
            </a:r>
            <a:r>
              <a:rPr lang="en-US" sz="2400" dirty="0" smtClean="0">
                <a:solidFill>
                  <a:schemeClr val="bg2"/>
                </a:solidFill>
              </a:rPr>
              <a:t>	generate 50% fewer </a:t>
            </a:r>
            <a:r>
              <a:rPr lang="en-US" sz="2400" dirty="0">
                <a:solidFill>
                  <a:schemeClr val="bg2"/>
                </a:solidFill>
              </a:rPr>
              <a:t>vehicle trips than </a:t>
            </a:r>
            <a:r>
              <a:rPr lang="en-US" sz="2400" dirty="0" smtClean="0">
                <a:solidFill>
                  <a:schemeClr val="bg2"/>
                </a:solidFill>
              </a:rPr>
              <a:t>	development </a:t>
            </a:r>
            <a:r>
              <a:rPr lang="en-US" sz="2400" dirty="0">
                <a:solidFill>
                  <a:schemeClr val="bg2"/>
                </a:solidFill>
              </a:rPr>
              <a:t>of the property in the OBC zone.  </a:t>
            </a:r>
          </a:p>
          <a:p>
            <a:pPr marL="457200" lvl="1" indent="0">
              <a:buNone/>
            </a:pPr>
            <a:r>
              <a:rPr lang="en-US" sz="2400" dirty="0" smtClean="0">
                <a:solidFill>
                  <a:schemeClr val="bg2"/>
                </a:solidFill>
              </a:rPr>
              <a:t>b.	Retention </a:t>
            </a:r>
            <a:r>
              <a:rPr lang="en-US" sz="2400" dirty="0">
                <a:solidFill>
                  <a:schemeClr val="bg2"/>
                </a:solidFill>
              </a:rPr>
              <a:t>of the north end of the site </a:t>
            </a:r>
            <a:r>
              <a:rPr lang="en-US" sz="2400" dirty="0" smtClean="0">
                <a:solidFill>
                  <a:schemeClr val="bg2"/>
                </a:solidFill>
              </a:rPr>
              <a:t>as open 	space </a:t>
            </a:r>
            <a:r>
              <a:rPr lang="en-US" sz="2400" dirty="0">
                <a:solidFill>
                  <a:schemeClr val="bg2"/>
                </a:solidFill>
              </a:rPr>
              <a:t>will provide </a:t>
            </a:r>
            <a:r>
              <a:rPr lang="en-US" sz="2400" dirty="0" smtClean="0">
                <a:solidFill>
                  <a:schemeClr val="bg2"/>
                </a:solidFill>
              </a:rPr>
              <a:t>a buffer </a:t>
            </a:r>
            <a:r>
              <a:rPr lang="en-US" sz="2400" dirty="0">
                <a:solidFill>
                  <a:schemeClr val="bg2"/>
                </a:solidFill>
              </a:rPr>
              <a:t>to the adjacent </a:t>
            </a:r>
            <a:r>
              <a:rPr lang="en-US" sz="2400" dirty="0" smtClean="0">
                <a:solidFill>
                  <a:schemeClr val="bg2"/>
                </a:solidFill>
              </a:rPr>
              <a:t>	single </a:t>
            </a:r>
            <a:r>
              <a:rPr lang="en-US" sz="2400" dirty="0">
                <a:solidFill>
                  <a:schemeClr val="bg2"/>
                </a:solidFill>
              </a:rPr>
              <a:t>family homes on Falcon Drive and will </a:t>
            </a:r>
            <a:r>
              <a:rPr lang="en-US" sz="2400" dirty="0" smtClean="0">
                <a:solidFill>
                  <a:schemeClr val="bg2"/>
                </a:solidFill>
              </a:rPr>
              <a:t>	preserve </a:t>
            </a:r>
            <a:r>
              <a:rPr lang="en-US" sz="2400" dirty="0">
                <a:solidFill>
                  <a:schemeClr val="bg2"/>
                </a:solidFill>
              </a:rPr>
              <a:t>most of </a:t>
            </a:r>
            <a:r>
              <a:rPr lang="en-US" sz="2400" dirty="0" smtClean="0">
                <a:solidFill>
                  <a:schemeClr val="bg2"/>
                </a:solidFill>
              </a:rPr>
              <a:t>the site’s </a:t>
            </a:r>
            <a:r>
              <a:rPr lang="en-US" sz="2400" dirty="0">
                <a:solidFill>
                  <a:schemeClr val="bg2"/>
                </a:solidFill>
              </a:rPr>
              <a:t>significant trees.</a:t>
            </a:r>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47351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89560" cy="467820"/>
          </a:xfrm>
        </p:spPr>
        <p:txBody>
          <a:bodyPr/>
          <a:lstStyle/>
          <a:p>
            <a:pPr algn="ctr"/>
            <a:r>
              <a:rPr lang="en-US" b="1" dirty="0" smtClean="0"/>
              <a:t>17.	CDC 105.05.D, TRANSPORTATION PLANNING RULE (“TPR”) COMPLIANCE.</a:t>
            </a:r>
            <a:br>
              <a:rPr lang="en-US" b="1" dirty="0" smtClean="0"/>
            </a:br>
            <a:endParaRPr lang="en-US"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lstStyle/>
          <a:p>
            <a:pPr marL="514350" indent="-514350">
              <a:buFont typeface="+mj-lt"/>
              <a:buAutoNum type="arabicPeriod"/>
            </a:pPr>
            <a:r>
              <a:rPr lang="en-US" dirty="0" smtClean="0"/>
              <a:t>The Transportation Planning Rule is satisfied.  Development </a:t>
            </a:r>
            <a:r>
              <a:rPr lang="en-US" dirty="0"/>
              <a:t>of this site in the R-2.1 zone will generate </a:t>
            </a:r>
            <a:r>
              <a:rPr lang="en-US" i="1" dirty="0"/>
              <a:t>less than half </a:t>
            </a:r>
            <a:r>
              <a:rPr lang="en-US" dirty="0"/>
              <a:t>of the vehicle trips during peak hours than would </a:t>
            </a:r>
            <a:r>
              <a:rPr lang="en-US" dirty="0" smtClean="0"/>
              <a:t>development </a:t>
            </a:r>
            <a:r>
              <a:rPr lang="en-US" dirty="0"/>
              <a:t>in the OBC zone (page 4 of July 11, 2014 letter by Brent Ahrend). </a:t>
            </a:r>
            <a:endParaRPr lang="en-US" dirty="0" smtClean="0"/>
          </a:p>
          <a:p>
            <a:pPr marL="514350" indent="-514350">
              <a:buFont typeface="+mj-lt"/>
              <a:buAutoNum type="arabicPeriod"/>
            </a:pPr>
            <a:r>
              <a:rPr lang="en-US" dirty="0" smtClean="0"/>
              <a:t>ODOT told the City on March 27, 2014 that it agreed with the applicant’s TPR analysis.</a:t>
            </a:r>
            <a:endParaRPr lang="en-US" dirty="0"/>
          </a:p>
        </p:txBody>
      </p:sp>
    </p:spTree>
    <p:extLst>
      <p:ext uri="{BB962C8B-B14F-4D97-AF65-F5344CB8AC3E}">
        <p14:creationId xmlns:p14="http://schemas.microsoft.com/office/powerpoint/2010/main" val="2205203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500" b="1" dirty="0" smtClean="0"/>
              <a:t>18.		APPLICABLE STATEWIDE PLANNING GOALS, ADMINISTRATIVE RULES, AND METRO FUNCTIONAL PLAN POLICIES ARE SATISFIED.</a:t>
            </a:r>
            <a:endParaRPr lang="en-US" sz="2500"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lstStyle/>
          <a:p>
            <a:pPr marL="514350" indent="-514350">
              <a:buFont typeface="+mj-lt"/>
              <a:buAutoNum type="arabicPeriod"/>
            </a:pPr>
            <a:r>
              <a:rPr lang="en-US" dirty="0" smtClean="0"/>
              <a:t>Statewide Planning Goals 1, 2, 9, 10, 11, 12, and 13 are satisfied.</a:t>
            </a:r>
          </a:p>
          <a:p>
            <a:pPr marL="514350" indent="-514350">
              <a:buFont typeface="+mj-lt"/>
              <a:buAutoNum type="arabicPeriod"/>
            </a:pPr>
            <a:r>
              <a:rPr lang="en-US" dirty="0" smtClean="0"/>
              <a:t>The Administrative Rules implementing Goal 9, “Economic Development”, Goal 10, “Housing”, and Goal 12, “Transportation”, are satisfied. </a:t>
            </a:r>
          </a:p>
          <a:p>
            <a:pPr marL="514350" indent="-514350">
              <a:buFont typeface="+mj-lt"/>
              <a:buAutoNum type="arabicPeriod"/>
            </a:pPr>
            <a:r>
              <a:rPr lang="en-US" dirty="0" smtClean="0"/>
              <a:t>Applicable Metro Functional Plan Policies are satisfied.</a:t>
            </a:r>
            <a:endParaRPr lang="en-US" dirty="0"/>
          </a:p>
        </p:txBody>
      </p:sp>
    </p:spTree>
    <p:extLst>
      <p:ext uri="{BB962C8B-B14F-4D97-AF65-F5344CB8AC3E}">
        <p14:creationId xmlns:p14="http://schemas.microsoft.com/office/powerpoint/2010/main" val="2925705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838200"/>
            <a:ext cx="8189560" cy="533400"/>
          </a:xfrm>
        </p:spPr>
        <p:txBody>
          <a:bodyPr/>
          <a:lstStyle/>
          <a:p>
            <a:pPr algn="ctr"/>
            <a:r>
              <a:rPr lang="en-US" b="1" dirty="0" smtClean="0"/>
              <a:t>1.	CONAM</a:t>
            </a:r>
            <a:r>
              <a:rPr lang="en-US" b="1" dirty="0"/>
              <a:t> </a:t>
            </a:r>
            <a:r>
              <a:rPr lang="en-US" b="1" dirty="0" smtClean="0"/>
              <a:t>PROPERTIES, LLC</a:t>
            </a:r>
            <a:br>
              <a:rPr lang="en-US" b="1" dirty="0" smtClean="0"/>
            </a:br>
            <a:r>
              <a:rPr lang="en-US" b="1" dirty="0" smtClean="0"/>
              <a:t>REPRESENTATIVES.</a:t>
            </a:r>
            <a:r>
              <a:rPr lang="en-US" b="1" dirty="0"/>
              <a:t/>
            </a:r>
            <a:br>
              <a:rPr lang="en-US" b="1" dirty="0"/>
            </a:br>
            <a:endParaRPr lang="en-US" dirty="0"/>
          </a:p>
        </p:txBody>
      </p:sp>
      <p:sp>
        <p:nvSpPr>
          <p:cNvPr id="10" name="Text Placeholder 9"/>
          <p:cNvSpPr>
            <a:spLocks noGrp="1"/>
          </p:cNvSpPr>
          <p:nvPr>
            <p:ph type="body" sz="quarter" idx="14"/>
          </p:nvPr>
        </p:nvSpPr>
        <p:spPr/>
        <p:txBody>
          <a:bodyPr/>
          <a:lstStyle/>
          <a:p>
            <a:endParaRPr lang="en-US" dirty="0"/>
          </a:p>
        </p:txBody>
      </p:sp>
      <p:sp>
        <p:nvSpPr>
          <p:cNvPr id="11" name="Content Placeholder 10"/>
          <p:cNvSpPr>
            <a:spLocks noGrp="1"/>
          </p:cNvSpPr>
          <p:nvPr>
            <p:ph sz="quarter" idx="15"/>
          </p:nvPr>
        </p:nvSpPr>
        <p:spPr/>
        <p:txBody>
          <a:bodyPr>
            <a:normAutofit lnSpcReduction="10000"/>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Rob </a:t>
            </a:r>
            <a:r>
              <a:rPr lang="en-US" dirty="0"/>
              <a:t>Morgan and Mike Mahoney of ConAm</a:t>
            </a:r>
          </a:p>
          <a:p>
            <a:pPr marL="457200" indent="-457200">
              <a:buFont typeface="Arial" panose="020B0604020202020204" pitchFamily="34" charset="0"/>
              <a:buChar char="•"/>
            </a:pPr>
            <a:r>
              <a:rPr lang="en-US" dirty="0" smtClean="0"/>
              <a:t>Brenden Buckley, economist, </a:t>
            </a:r>
            <a:r>
              <a:rPr lang="en-US" dirty="0"/>
              <a:t>of Johnson Economics</a:t>
            </a:r>
          </a:p>
          <a:p>
            <a:pPr marL="457200" indent="-457200">
              <a:buFont typeface="Arial" panose="020B0604020202020204" pitchFamily="34" charset="0"/>
              <a:buChar char="•"/>
            </a:pPr>
            <a:r>
              <a:rPr lang="en-US" dirty="0" smtClean="0"/>
              <a:t>Brent Ahrend, traffic engineer, </a:t>
            </a:r>
            <a:r>
              <a:rPr lang="en-US" dirty="0"/>
              <a:t>of MacKenzie</a:t>
            </a:r>
          </a:p>
          <a:p>
            <a:pPr marL="457200" indent="-457200">
              <a:buFont typeface="Arial" panose="020B0604020202020204" pitchFamily="34" charset="0"/>
              <a:buChar char="•"/>
            </a:pPr>
            <a:r>
              <a:rPr lang="en-US" dirty="0" smtClean="0"/>
              <a:t>Michael Robinson of </a:t>
            </a:r>
            <a:r>
              <a:rPr lang="en-US" dirty="0"/>
              <a:t>Perkins </a:t>
            </a:r>
            <a:r>
              <a:rPr lang="en-US" dirty="0" smtClean="0"/>
              <a:t>Coie</a:t>
            </a:r>
          </a:p>
          <a:p>
            <a:r>
              <a:rPr lang="en-US" dirty="0" smtClean="0"/>
              <a:t>	</a:t>
            </a:r>
          </a:p>
          <a:p>
            <a:r>
              <a:rPr lang="en-US" dirty="0"/>
              <a:t>	</a:t>
            </a:r>
            <a:r>
              <a:rPr lang="en-US" dirty="0" smtClean="0"/>
              <a:t>We are here to answer your questions.</a:t>
            </a:r>
            <a:endParaRPr lang="en-US" dirty="0"/>
          </a:p>
          <a:p>
            <a:pPr algn="ctr"/>
            <a:endParaRPr lang="en-US" dirty="0"/>
          </a:p>
        </p:txBody>
      </p:sp>
    </p:spTree>
    <p:extLst>
      <p:ext uri="{BB962C8B-B14F-4D97-AF65-F5344CB8AC3E}">
        <p14:creationId xmlns:p14="http://schemas.microsoft.com/office/powerpoint/2010/main" val="862797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400" b="1" dirty="0" smtClean="0"/>
              <a:t>19.	CONCLUSION.</a:t>
            </a:r>
            <a:endParaRPr lang="en-US" sz="3400"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lstStyle/>
          <a:p>
            <a:r>
              <a:rPr lang="en-US" dirty="0" smtClean="0"/>
              <a:t>The Planning Commission can find that this Application benefits the community, represents an appropriate change to the City’s Comprehensive Plan map and Zoning map and meets the applicable approval criteria for the change.</a:t>
            </a:r>
            <a:endParaRPr lang="en-US" dirty="0"/>
          </a:p>
        </p:txBody>
      </p:sp>
    </p:spTree>
    <p:extLst>
      <p:ext uri="{BB962C8B-B14F-4D97-AF65-F5344CB8AC3E}">
        <p14:creationId xmlns:p14="http://schemas.microsoft.com/office/powerpoint/2010/main" val="4236301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2.	REASON FOR APPLICATION SUBMITTAL.</a:t>
            </a:r>
            <a:endParaRPr lang="en-US"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normAutofit fontScale="85000" lnSpcReduction="20000"/>
          </a:bodyPr>
          <a:lstStyle/>
          <a:p>
            <a:r>
              <a:rPr lang="en-US" dirty="0" smtClean="0"/>
              <a:t>ConAm made this request because it wants to develop the property for multi-family uses. The evidence in the application shows that the site is unsuitable for office, hotel or retail development but is well-suited for multi-family development.</a:t>
            </a:r>
          </a:p>
          <a:p>
            <a:r>
              <a:rPr lang="en-US" dirty="0" smtClean="0"/>
              <a:t>The OBC zone allows multi-family units with first floor commercial uses but because of the site’s lack of visibility and topography, and because of limited demand for additional commercial development in this area, commercial development on this site is highly unlikely.  Moreover, the OBC zone is ambiguous about what kind of and how much commercial use is required in order to develop multi-family units.</a:t>
            </a:r>
          </a:p>
        </p:txBody>
      </p:sp>
    </p:spTree>
    <p:extLst>
      <p:ext uri="{BB962C8B-B14F-4D97-AF65-F5344CB8AC3E}">
        <p14:creationId xmlns:p14="http://schemas.microsoft.com/office/powerpoint/2010/main" val="4272063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20" y="566190"/>
            <a:ext cx="8189560" cy="467820"/>
          </a:xfrm>
        </p:spPr>
        <p:txBody>
          <a:bodyPr/>
          <a:lstStyle/>
          <a:p>
            <a:pPr algn="ctr"/>
            <a:r>
              <a:rPr lang="en-US" b="1" dirty="0" smtClean="0"/>
              <a:t>3.	AREA MAP.</a:t>
            </a:r>
            <a:endParaRPr lang="en-US" b="1" dirty="0"/>
          </a:p>
        </p:txBody>
      </p:sp>
      <p:sp>
        <p:nvSpPr>
          <p:cNvPr id="3" name="Text Placeholder 2"/>
          <p:cNvSpPr>
            <a:spLocks noGrp="1"/>
          </p:cNvSpPr>
          <p:nvPr>
            <p:ph type="body" sz="quarter" idx="14"/>
          </p:nvPr>
        </p:nvSpPr>
        <p:spPr/>
        <p:txBody>
          <a:bodyPr/>
          <a:lstStyle/>
          <a:p>
            <a:endParaRPr lang="en-US" dirty="0"/>
          </a:p>
        </p:txBody>
      </p:sp>
      <p:pic>
        <p:nvPicPr>
          <p:cNvPr id="1029" name="Picture 5"/>
          <p:cNvPicPr>
            <a:picLocks noGrp="1" noChangeAspect="1" noChangeArrowheads="1"/>
          </p:cNvPicPr>
          <p:nvPr>
            <p:ph sz="quarter" idx="15"/>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447800" y="1557338"/>
            <a:ext cx="7315200" cy="448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924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4.	SITE MAP.</a:t>
            </a:r>
            <a:r>
              <a:rPr lang="en-US" dirty="0" smtClean="0"/>
              <a:t>	</a:t>
            </a:r>
            <a:endParaRPr lang="en-US" dirty="0"/>
          </a:p>
        </p:txBody>
      </p:sp>
      <p:sp>
        <p:nvSpPr>
          <p:cNvPr id="3" name="Text Placeholder 2"/>
          <p:cNvSpPr>
            <a:spLocks noGrp="1"/>
          </p:cNvSpPr>
          <p:nvPr>
            <p:ph type="body" sz="quarter" idx="14"/>
          </p:nvPr>
        </p:nvSpPr>
        <p:spPr/>
        <p:txBody>
          <a:bodyPr/>
          <a:lstStyle/>
          <a:p>
            <a:endParaRPr lang="en-US" dirty="0"/>
          </a:p>
        </p:txBody>
      </p:sp>
      <p:pic>
        <p:nvPicPr>
          <p:cNvPr id="2051" name="Picture 3"/>
          <p:cNvPicPr>
            <a:picLocks noGrp="1" noChangeAspect="1" noChangeArrowheads="1"/>
          </p:cNvPicPr>
          <p:nvPr>
            <p:ph sz="quarter" idx="15"/>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447800" y="1557338"/>
            <a:ext cx="7467599" cy="448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063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5.	SITE INFORMATION.</a:t>
            </a:r>
            <a:endParaRPr lang="en-US"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lstStyle/>
          <a:p>
            <a:r>
              <a:rPr lang="en-US" sz="2100" dirty="0" smtClean="0"/>
              <a:t>The approximately 11.3 acre site consists of three (3) areas:</a:t>
            </a:r>
          </a:p>
          <a:p>
            <a:pPr marL="457200" indent="-457200">
              <a:buFont typeface="Arial" panose="020B0604020202020204" pitchFamily="34" charset="0"/>
              <a:buChar char="•"/>
            </a:pPr>
            <a:r>
              <a:rPr lang="en-US" sz="2100" dirty="0" smtClean="0"/>
              <a:t>Approximately 7.1 acres in the center of the site to be developed for multi-family housing.  The development could contain about 210 dwelling units.</a:t>
            </a:r>
          </a:p>
          <a:p>
            <a:pPr marL="457200" indent="-457200">
              <a:buFont typeface="Arial" panose="020B0604020202020204" pitchFamily="34" charset="0"/>
              <a:buChar char="•"/>
            </a:pPr>
            <a:r>
              <a:rPr lang="en-US" sz="2100" dirty="0" smtClean="0"/>
              <a:t>Retention of 1.2 acres of OBC zoning on the north side of Blankenship Road. </a:t>
            </a:r>
          </a:p>
          <a:p>
            <a:pPr marL="457200" indent="-457200">
              <a:buFont typeface="Arial" panose="020B0604020202020204" pitchFamily="34" charset="0"/>
              <a:buChar char="•"/>
            </a:pPr>
            <a:r>
              <a:rPr lang="en-US" sz="2100" dirty="0" smtClean="0"/>
              <a:t>Retention of approximately </a:t>
            </a:r>
            <a:r>
              <a:rPr lang="en-US" sz="2100" dirty="0"/>
              <a:t>3.0 acres for open space </a:t>
            </a:r>
            <a:r>
              <a:rPr lang="en-US" sz="2100" dirty="0" smtClean="0"/>
              <a:t>retained on </a:t>
            </a:r>
            <a:r>
              <a:rPr lang="en-US" sz="2100" dirty="0"/>
              <a:t>the north end of the site.  This </a:t>
            </a:r>
            <a:r>
              <a:rPr lang="en-US" sz="2100" dirty="0" smtClean="0"/>
              <a:t>part of </a:t>
            </a:r>
            <a:r>
              <a:rPr lang="en-US" sz="2100" dirty="0"/>
              <a:t>the site contains most of the significant trees on the site</a:t>
            </a:r>
            <a:r>
              <a:rPr lang="en-US" sz="2100" dirty="0" smtClean="0"/>
              <a:t>.</a:t>
            </a:r>
          </a:p>
          <a:p>
            <a:pPr marL="457200" indent="-457200">
              <a:buFont typeface="Arial" panose="020B0604020202020204" pitchFamily="34" charset="0"/>
              <a:buChar char="•"/>
            </a:pPr>
            <a:r>
              <a:rPr lang="en-US" sz="2100" dirty="0" smtClean="0"/>
              <a:t>The West Linn Parks and Recreation Advisory Board unanimously adopted a motion on January 9, 2014 to support setting aside this open space.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400" dirty="0" smtClean="0"/>
          </a:p>
          <a:p>
            <a:endParaRPr lang="en-US" dirty="0"/>
          </a:p>
        </p:txBody>
      </p:sp>
    </p:spTree>
    <p:extLst>
      <p:ext uri="{BB962C8B-B14F-4D97-AF65-F5344CB8AC3E}">
        <p14:creationId xmlns:p14="http://schemas.microsoft.com/office/powerpoint/2010/main" val="2792386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dirty="0" smtClean="0"/>
              <a:t>6.</a:t>
            </a:r>
            <a:r>
              <a:rPr lang="en-US" sz="3000" b="1" dirty="0"/>
              <a:t>	</a:t>
            </a:r>
            <a:r>
              <a:rPr lang="en-US" sz="3000" b="1" dirty="0" smtClean="0"/>
              <a:t>LAND USES AROUND THE SITE.</a:t>
            </a:r>
            <a:endParaRPr lang="en-US" sz="3000"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lstStyle/>
          <a:p>
            <a:r>
              <a:rPr lang="en-US" sz="2100" dirty="0"/>
              <a:t>Six (6) single-family dwellings are located on the south side of Falcon Drive adjacent to the north portion of the site.  </a:t>
            </a:r>
            <a:endParaRPr lang="en-US" sz="2100" dirty="0" smtClean="0"/>
          </a:p>
          <a:p>
            <a:r>
              <a:rPr lang="en-US" sz="2100" dirty="0" smtClean="0"/>
              <a:t>The </a:t>
            </a:r>
            <a:r>
              <a:rPr lang="en-US" sz="2100" dirty="0"/>
              <a:t>northwest corner of the site abuts </a:t>
            </a:r>
            <a:r>
              <a:rPr lang="en-US" sz="2100" dirty="0" smtClean="0"/>
              <a:t>apartments south of Summerlinn Way.  </a:t>
            </a:r>
          </a:p>
          <a:p>
            <a:r>
              <a:rPr lang="en-US" sz="2100" dirty="0" smtClean="0"/>
              <a:t>The </a:t>
            </a:r>
            <a:r>
              <a:rPr lang="en-US" sz="2100" dirty="0"/>
              <a:t>west side of the site </a:t>
            </a:r>
            <a:r>
              <a:rPr lang="en-US" sz="2100" dirty="0" smtClean="0"/>
              <a:t>abuts offices.  </a:t>
            </a:r>
          </a:p>
          <a:p>
            <a:r>
              <a:rPr lang="en-US" sz="2100" dirty="0" smtClean="0"/>
              <a:t>The </a:t>
            </a:r>
            <a:r>
              <a:rPr lang="en-US" sz="2100" dirty="0"/>
              <a:t>east side of the site abuts Tannler </a:t>
            </a:r>
            <a:r>
              <a:rPr lang="en-US" sz="2100" dirty="0" smtClean="0"/>
              <a:t>Drive.  Across </a:t>
            </a:r>
            <a:r>
              <a:rPr lang="en-US" sz="2100" dirty="0"/>
              <a:t>Tannler Drive is property zoned </a:t>
            </a:r>
            <a:r>
              <a:rPr lang="en-US" sz="2100" dirty="0" smtClean="0"/>
              <a:t>OBC.  A </a:t>
            </a:r>
            <a:r>
              <a:rPr lang="en-US" sz="2100" dirty="0"/>
              <a:t>portion of </a:t>
            </a:r>
            <a:r>
              <a:rPr lang="en-US" sz="2100" dirty="0" smtClean="0"/>
              <a:t>that property </a:t>
            </a:r>
            <a:r>
              <a:rPr lang="en-US" sz="2100" dirty="0"/>
              <a:t>has been purchased for the development of the White Oak Savanna Park</a:t>
            </a:r>
            <a:r>
              <a:rPr lang="en-US" sz="2100" dirty="0" smtClean="0"/>
              <a:t>.</a:t>
            </a:r>
          </a:p>
          <a:p>
            <a:r>
              <a:rPr lang="en-US" sz="2100" dirty="0"/>
              <a:t>The property across Blankenship Road </a:t>
            </a:r>
            <a:r>
              <a:rPr lang="en-US" sz="2100" dirty="0" smtClean="0"/>
              <a:t>is </a:t>
            </a:r>
            <a:r>
              <a:rPr lang="en-US" sz="2100" dirty="0"/>
              <a:t>developed as the River Falls </a:t>
            </a:r>
            <a:r>
              <a:rPr lang="en-US" sz="2100" dirty="0" smtClean="0"/>
              <a:t>Shopping </a:t>
            </a:r>
            <a:r>
              <a:rPr lang="en-US" sz="2100" dirty="0"/>
              <a:t>Center.  </a:t>
            </a:r>
          </a:p>
        </p:txBody>
      </p:sp>
    </p:spTree>
    <p:extLst>
      <p:ext uri="{BB962C8B-B14F-4D97-AF65-F5344CB8AC3E}">
        <p14:creationId xmlns:p14="http://schemas.microsoft.com/office/powerpoint/2010/main" val="581196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500" b="1" dirty="0" smtClean="0"/>
              <a:t>7.	APPROVAL CRITERIA FOR THE AMENDMENT.</a:t>
            </a:r>
            <a:endParaRPr lang="en-US" sz="2500"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normAutofit fontScale="92500"/>
          </a:bodyPr>
          <a:lstStyle/>
          <a:p>
            <a:r>
              <a:rPr lang="en-US" dirty="0" smtClean="0"/>
              <a:t>West Linn Community Development Code (“CDC”) 105.050 “Quasi-judicial Amendment and Standards for Making Decisions”:</a:t>
            </a:r>
          </a:p>
          <a:p>
            <a:r>
              <a:rPr lang="en-US" dirty="0" smtClean="0"/>
              <a:t>“A.  The standards set forth in CDC 99.110(A), which provide the decision shall be based on consideration of the following factors:</a:t>
            </a:r>
          </a:p>
          <a:p>
            <a:pPr marL="915988" lvl="2" indent="-458788">
              <a:buFont typeface="+mj-lt"/>
              <a:buAutoNum type="arabicPeriod"/>
            </a:pPr>
            <a:r>
              <a:rPr lang="en-US" dirty="0" smtClean="0"/>
              <a:t>The applicable Comprehensive Plan Policies as identified in subsection C of this section and map designation.</a:t>
            </a:r>
          </a:p>
          <a:p>
            <a:pPr marL="915988" lvl="2" indent="-458788">
              <a:buFont typeface="+mj-lt"/>
              <a:buAutoNum type="arabicPeriod"/>
            </a:pPr>
            <a:r>
              <a:rPr lang="en-US" dirty="0" smtClean="0"/>
              <a:t>The applicable standards of any provisions of this code or other applicable implementing ordinance.”</a:t>
            </a:r>
            <a:endParaRPr lang="en-US" dirty="0"/>
          </a:p>
        </p:txBody>
      </p:sp>
    </p:spTree>
    <p:extLst>
      <p:ext uri="{BB962C8B-B14F-4D97-AF65-F5344CB8AC3E}">
        <p14:creationId xmlns:p14="http://schemas.microsoft.com/office/powerpoint/2010/main" val="80913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8.	RESPONSE TO CDC 105.050.A.</a:t>
            </a:r>
            <a:endParaRPr lang="en-US" b="1" dirty="0"/>
          </a:p>
        </p:txBody>
      </p:sp>
      <p:sp>
        <p:nvSpPr>
          <p:cNvPr id="3" name="Text Placeholder 2"/>
          <p:cNvSpPr>
            <a:spLocks noGrp="1"/>
          </p:cNvSpPr>
          <p:nvPr>
            <p:ph type="body" sz="quarter" idx="14"/>
          </p:nvPr>
        </p:nvSpPr>
        <p:spPr/>
        <p:txBody>
          <a:bodyPr/>
          <a:lstStyle/>
          <a:p>
            <a:endParaRPr lang="en-US" dirty="0"/>
          </a:p>
        </p:txBody>
      </p:sp>
      <p:sp>
        <p:nvSpPr>
          <p:cNvPr id="4" name="Content Placeholder 3"/>
          <p:cNvSpPr>
            <a:spLocks noGrp="1"/>
          </p:cNvSpPr>
          <p:nvPr>
            <p:ph sz="quarter" idx="15"/>
          </p:nvPr>
        </p:nvSpPr>
        <p:spPr/>
        <p:txBody>
          <a:bodyPr/>
          <a:lstStyle/>
          <a:p>
            <a:pPr marL="457200" indent="-457200">
              <a:buFont typeface="Arial" panose="020B0604020202020204" pitchFamily="34" charset="0"/>
              <a:buChar char="•"/>
            </a:pPr>
            <a:endParaRPr lang="en-US" dirty="0" smtClean="0"/>
          </a:p>
          <a:p>
            <a:pPr marL="514350" indent="-514350">
              <a:buFont typeface="+mj-lt"/>
              <a:buAutoNum type="arabicPeriod"/>
            </a:pPr>
            <a:r>
              <a:rPr lang="en-US" dirty="0" smtClean="0"/>
              <a:t>The application at pages 24-27 addresses the applicable West Linn Comprehensive Plan policies.</a:t>
            </a:r>
          </a:p>
          <a:p>
            <a:pPr marL="514350" indent="-514350">
              <a:buFont typeface="+mj-lt"/>
              <a:buAutoNum type="arabicPeriod"/>
            </a:pPr>
            <a:r>
              <a:rPr lang="en-US" dirty="0" smtClean="0"/>
              <a:t>The application also addresses relevant provisions of the CDC.</a:t>
            </a:r>
            <a:endParaRPr lang="en-US" dirty="0"/>
          </a:p>
        </p:txBody>
      </p:sp>
    </p:spTree>
    <p:extLst>
      <p:ext uri="{BB962C8B-B14F-4D97-AF65-F5344CB8AC3E}">
        <p14:creationId xmlns:p14="http://schemas.microsoft.com/office/powerpoint/2010/main" val="3849024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PerkinsCoie_PPT_Colors">
      <a:dk1>
        <a:srgbClr val="414042"/>
      </a:dk1>
      <a:lt1>
        <a:srgbClr val="FFFFFF"/>
      </a:lt1>
      <a:dk2>
        <a:srgbClr val="E3E1DB"/>
      </a:dk2>
      <a:lt2>
        <a:srgbClr val="D6001C"/>
      </a:lt2>
      <a:accent1>
        <a:srgbClr val="A20067"/>
      </a:accent1>
      <a:accent2>
        <a:srgbClr val="FFB81C"/>
      </a:accent2>
      <a:accent3>
        <a:srgbClr val="0082BA"/>
      </a:accent3>
      <a:accent4>
        <a:srgbClr val="00B2A9"/>
      </a:accent4>
      <a:accent5>
        <a:srgbClr val="4BACC6"/>
      </a:accent5>
      <a:accent6>
        <a:srgbClr val="F79646"/>
      </a:accent6>
      <a:hlink>
        <a:srgbClr val="D6001C"/>
      </a:hlink>
      <a:folHlink>
        <a:srgbClr val="D6001C"/>
      </a:folHlink>
    </a:clrScheme>
    <a:fontScheme name="Perkins Coi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dirty="0" err="1" smtClean="0">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401</TotalTime>
  <Words>1191</Words>
  <Application>Microsoft Office PowerPoint</Application>
  <PresentationFormat>On-screen Show (4:3)</PresentationFormat>
  <Paragraphs>77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vt:lpstr>
      <vt:lpstr>PowerPoint Presentation</vt:lpstr>
      <vt:lpstr>1. CONAM PROPERTIES, LLC REPRESENTATIVES. </vt:lpstr>
      <vt:lpstr>2. REASON FOR APPLICATION SUBMITTAL.</vt:lpstr>
      <vt:lpstr>3. AREA MAP.</vt:lpstr>
      <vt:lpstr>4. SITE MAP. </vt:lpstr>
      <vt:lpstr>5. SITE INFORMATION.</vt:lpstr>
      <vt:lpstr>6. LAND USES AROUND THE SITE.</vt:lpstr>
      <vt:lpstr>7. APPROVAL CRITERIA FOR THE AMENDMENT.</vt:lpstr>
      <vt:lpstr>8. RESPONSE TO CDC 105.050.A.</vt:lpstr>
      <vt:lpstr>9. CDC 105.050.B.</vt:lpstr>
      <vt:lpstr>10. RESPONSE TO CDC 105.050.B.</vt:lpstr>
      <vt:lpstr>11. RESPONSE TO CDC 105.050.B (continued).</vt:lpstr>
      <vt:lpstr>12. RESPONSE TO CDC 105.050.B (continued).</vt:lpstr>
      <vt:lpstr>13. RESPONSE TO CDC 105.050.B (continued).</vt:lpstr>
      <vt:lpstr>14. CDC 105.050.C. </vt:lpstr>
      <vt:lpstr>15. RESPONSE TO CDC 105.050.C.</vt:lpstr>
      <vt:lpstr>16. RESPONSE TO CDC 105.05.D (continued).</vt:lpstr>
      <vt:lpstr>17. CDC 105.05.D, TRANSPORTATION PLANNING RULE (“TPR”) COMPLIANCE. </vt:lpstr>
      <vt:lpstr>18.  APPLICABLE STATEWIDE PLANNING GOALS, ADMINISTRATIVE RULES, AND METRO FUNCTIONAL PLAN POLICIES ARE SATISFIED.</vt:lpstr>
      <vt:lpstr>19. CONCLUSION.</vt:lpstr>
    </vt:vector>
  </TitlesOfParts>
  <Company>Perkins Coie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 Name</dc:creator>
  <cp:lastModifiedBy>Shroyer, Shauna</cp:lastModifiedBy>
  <cp:revision>53</cp:revision>
  <cp:lastPrinted>2014-10-01T19:25:28Z</cp:lastPrinted>
  <dcterms:created xsi:type="dcterms:W3CDTF">2014-09-29T21:46:25Z</dcterms:created>
  <dcterms:modified xsi:type="dcterms:W3CDTF">2014-10-01T21:54:28Z</dcterms:modified>
</cp:coreProperties>
</file>