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Raleway"/>
      <p:regular r:id="rId9"/>
      <p:bold r:id="rId10"/>
      <p:italic r:id="rId11"/>
      <p:boldItalic r:id="rId12"/>
    </p:embeddedFont>
    <p:embeddedFont>
      <p:font typeface="La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italic.fntdata"/><Relationship Id="rId10" Type="http://schemas.openxmlformats.org/officeDocument/2006/relationships/font" Target="fonts/Raleway-bold.fntdata"/><Relationship Id="rId13" Type="http://schemas.openxmlformats.org/officeDocument/2006/relationships/font" Target="fonts/Lato-regular.fntdata"/><Relationship Id="rId12" Type="http://schemas.openxmlformats.org/officeDocument/2006/relationships/font" Target="fonts/Raleway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regular.fntdata"/><Relationship Id="rId15" Type="http://schemas.openxmlformats.org/officeDocument/2006/relationships/font" Target="fonts/Lato-italic.fntdata"/><Relationship Id="rId14" Type="http://schemas.openxmlformats.org/officeDocument/2006/relationships/font" Target="fonts/Lato-bold.fntdata"/><Relationship Id="rId16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9c5f2eb29b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9c5f2eb29b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9c5f2eb29b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9c5f2eb29b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9c5f2eb29b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9c5f2eb29b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LAND USE / City Communications</a:t>
            </a:r>
            <a:endParaRPr/>
          </a:p>
        </p:txBody>
      </p:sp>
      <p:sp>
        <p:nvSpPr>
          <p:cNvPr id="87" name="Google Shape;87;p13"/>
          <p:cNvSpPr txBox="1"/>
          <p:nvPr>
            <p:ph idx="1" type="body"/>
          </p:nvPr>
        </p:nvSpPr>
        <p:spPr>
          <a:xfrm>
            <a:off x="729450" y="1853850"/>
            <a:ext cx="7688700" cy="297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Rules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LUBA Rules</a:t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City Attorney / City Manager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Can the NA give power to the President / Board to gain standing on behalf of the NA</a:t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Does the NA want standing? Pros and Cons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How do the new state laws apply to land use SB 458,  HB 2001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Representative of NAP to be aware of Land Use in current legislative sessions.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Public Works Projects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Parks Improvements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Public Meeting Law / Robert’s Rules of Order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600"/>
              <a:t>This is done with the citizen advisory groups. </a:t>
            </a:r>
            <a:endParaRPr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729450" y="12965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actually run the meeting / hybrid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729450" y="1831750"/>
            <a:ext cx="7688700" cy="322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How do you get people involved? How do you get the introverts and not just the extroverts?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Agenda - 10 days before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Minutes - 10 days after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Ground Rules</a:t>
            </a:r>
            <a:endParaRPr sz="1600"/>
          </a:p>
          <a:p>
            <a:pPr indent="-322580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en" sz="1600"/>
              <a:t>Sharing Air Time</a:t>
            </a:r>
            <a:endParaRPr sz="1600"/>
          </a:p>
          <a:p>
            <a:pPr indent="-32258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1600"/>
              <a:t>Listening and paraphrasing when there are disagreements; </a:t>
            </a:r>
            <a:r>
              <a:rPr lang="en" sz="1600"/>
              <a:t>Managing</a:t>
            </a:r>
            <a:r>
              <a:rPr lang="en" sz="1600"/>
              <a:t> Conflict</a:t>
            </a:r>
            <a:endParaRPr sz="1600"/>
          </a:p>
          <a:p>
            <a:pPr indent="-32258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1600"/>
              <a:t>Leading and facilitating a meeting</a:t>
            </a:r>
            <a:endParaRPr sz="1600"/>
          </a:p>
          <a:p>
            <a:pPr indent="-32258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1600"/>
              <a:t>Dealing with Disruptive Behavior</a:t>
            </a:r>
            <a:endParaRPr sz="1600"/>
          </a:p>
          <a:p>
            <a:pPr indent="-32258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1600"/>
              <a:t>Creating a culture of candor, collaboration and respect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600"/>
              <a:t>Snacks</a:t>
            </a:r>
            <a:endParaRPr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