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8F8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27" d="100"/>
          <a:sy n="12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FF3CA-DD95-4F15-9E4A-22C76BAABE6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BDB92BA-01B8-4912-BFDE-6EAC6ED1A4C3}">
      <dgm:prSet phldrT="[Text]"/>
      <dgm:spPr/>
      <dgm:t>
        <a:bodyPr/>
        <a:lstStyle/>
        <a:p>
          <a:r>
            <a:rPr lang="en-US" dirty="0" smtClean="0"/>
            <a:t>Pre-application</a:t>
          </a:r>
          <a:endParaRPr lang="en-US" dirty="0"/>
        </a:p>
      </dgm:t>
    </dgm:pt>
    <dgm:pt modelId="{501AA325-72C3-44C5-823D-827A293BBDCA}" type="parTrans" cxnId="{AF32C1B6-F09C-45E1-95A8-0C277BB7D744}">
      <dgm:prSet/>
      <dgm:spPr/>
      <dgm:t>
        <a:bodyPr/>
        <a:lstStyle/>
        <a:p>
          <a:endParaRPr lang="en-US"/>
        </a:p>
      </dgm:t>
    </dgm:pt>
    <dgm:pt modelId="{C06DF5E2-AFC0-4733-9E84-028A2270AED6}" type="sibTrans" cxnId="{AF32C1B6-F09C-45E1-95A8-0C277BB7D744}">
      <dgm:prSet/>
      <dgm:spPr/>
      <dgm:t>
        <a:bodyPr/>
        <a:lstStyle/>
        <a:p>
          <a:endParaRPr lang="en-US"/>
        </a:p>
      </dgm:t>
    </dgm:pt>
    <dgm:pt modelId="{702B5FB9-0AB2-476B-A011-731E48C7E924}">
      <dgm:prSet phldrT="[Text]"/>
      <dgm:spPr/>
      <dgm:t>
        <a:bodyPr/>
        <a:lstStyle/>
        <a:p>
          <a:r>
            <a:rPr lang="en-US" dirty="0" smtClean="0"/>
            <a:t>NA Meeting</a:t>
          </a:r>
          <a:endParaRPr lang="en-US" dirty="0"/>
        </a:p>
      </dgm:t>
    </dgm:pt>
    <dgm:pt modelId="{344245A0-FB88-4B1B-8907-6C961C96EB3D}" type="parTrans" cxnId="{271F52E2-D534-43D1-95EE-D015B5E4AE4A}">
      <dgm:prSet/>
      <dgm:spPr/>
      <dgm:t>
        <a:bodyPr/>
        <a:lstStyle/>
        <a:p>
          <a:endParaRPr lang="en-US"/>
        </a:p>
      </dgm:t>
    </dgm:pt>
    <dgm:pt modelId="{A97863C8-60F3-4416-9BE0-AE4C0F45F744}" type="sibTrans" cxnId="{271F52E2-D534-43D1-95EE-D015B5E4AE4A}">
      <dgm:prSet/>
      <dgm:spPr/>
      <dgm:t>
        <a:bodyPr/>
        <a:lstStyle/>
        <a:p>
          <a:endParaRPr lang="en-US"/>
        </a:p>
      </dgm:t>
    </dgm:pt>
    <dgm:pt modelId="{C6791527-3DC2-4BF1-857E-B4FC535002FD}">
      <dgm:prSet phldrT="[Text]"/>
      <dgm:spPr/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81C706ED-41F1-4B09-97F9-280D3036AA80}" type="parTrans" cxnId="{198A7207-7C30-4548-9CD2-1705560E496B}">
      <dgm:prSet/>
      <dgm:spPr/>
      <dgm:t>
        <a:bodyPr/>
        <a:lstStyle/>
        <a:p>
          <a:endParaRPr lang="en-US"/>
        </a:p>
      </dgm:t>
    </dgm:pt>
    <dgm:pt modelId="{EF8A0C2C-675B-4D8A-8168-E7A089B6073F}" type="sibTrans" cxnId="{198A7207-7C30-4548-9CD2-1705560E496B}">
      <dgm:prSet/>
      <dgm:spPr/>
      <dgm:t>
        <a:bodyPr/>
        <a:lstStyle/>
        <a:p>
          <a:endParaRPr lang="en-US"/>
        </a:p>
      </dgm:t>
    </dgm:pt>
    <dgm:pt modelId="{F0724A08-AF3D-48B5-925B-418BD3465651}">
      <dgm:prSet/>
      <dgm:spPr/>
      <dgm:t>
        <a:bodyPr/>
        <a:lstStyle/>
        <a:p>
          <a:r>
            <a:rPr lang="en-US" dirty="0" smtClean="0"/>
            <a:t>Notices (Paper, signs, mailing)</a:t>
          </a:r>
          <a:endParaRPr lang="en-US" dirty="0"/>
        </a:p>
      </dgm:t>
    </dgm:pt>
    <dgm:pt modelId="{21E55C10-695B-4452-90A1-397172DB70B8}" type="parTrans" cxnId="{6E039095-971F-4F5E-B6C4-09508911348A}">
      <dgm:prSet/>
      <dgm:spPr/>
      <dgm:t>
        <a:bodyPr/>
        <a:lstStyle/>
        <a:p>
          <a:endParaRPr lang="en-US"/>
        </a:p>
      </dgm:t>
    </dgm:pt>
    <dgm:pt modelId="{DDDC8EB4-E79B-4A48-BC91-E6FB91DD535C}" type="sibTrans" cxnId="{6E039095-971F-4F5E-B6C4-09508911348A}">
      <dgm:prSet/>
      <dgm:spPr/>
      <dgm:t>
        <a:bodyPr/>
        <a:lstStyle/>
        <a:p>
          <a:endParaRPr lang="en-US"/>
        </a:p>
      </dgm:t>
    </dgm:pt>
    <dgm:pt modelId="{73568064-6521-4832-98A0-D409C1F136FB}">
      <dgm:prSet/>
      <dgm:spPr/>
      <dgm:t>
        <a:bodyPr/>
        <a:lstStyle/>
        <a:p>
          <a:r>
            <a:rPr lang="en-US" dirty="0" smtClean="0"/>
            <a:t>PC Work Session</a:t>
          </a:r>
          <a:endParaRPr lang="en-US" dirty="0"/>
        </a:p>
      </dgm:t>
    </dgm:pt>
    <dgm:pt modelId="{A15D8D85-C3D8-48FF-B4F6-509DE33F823A}" type="parTrans" cxnId="{C581E3E9-0AD2-4478-858D-74C649FA79CA}">
      <dgm:prSet/>
      <dgm:spPr/>
      <dgm:t>
        <a:bodyPr/>
        <a:lstStyle/>
        <a:p>
          <a:endParaRPr lang="en-US"/>
        </a:p>
      </dgm:t>
    </dgm:pt>
    <dgm:pt modelId="{14B5ACA9-B85F-4223-8BAF-5FE95D2D81CF}" type="sibTrans" cxnId="{C581E3E9-0AD2-4478-858D-74C649FA79CA}">
      <dgm:prSet/>
      <dgm:spPr/>
      <dgm:t>
        <a:bodyPr/>
        <a:lstStyle/>
        <a:p>
          <a:endParaRPr lang="en-US"/>
        </a:p>
      </dgm:t>
    </dgm:pt>
    <dgm:pt modelId="{8702329A-DE94-43CE-AE77-FE634CBAFFBF}">
      <dgm:prSet/>
      <dgm:spPr/>
      <dgm:t>
        <a:bodyPr/>
        <a:lstStyle/>
        <a:p>
          <a:r>
            <a:rPr lang="en-US" dirty="0" smtClean="0"/>
            <a:t>PC Hearing</a:t>
          </a:r>
          <a:endParaRPr lang="en-US" dirty="0"/>
        </a:p>
      </dgm:t>
    </dgm:pt>
    <dgm:pt modelId="{0A728727-A398-438D-A6E2-F973FF340A97}" type="parTrans" cxnId="{17B06131-3C3F-4E53-A178-66D57CC21293}">
      <dgm:prSet/>
      <dgm:spPr/>
      <dgm:t>
        <a:bodyPr/>
        <a:lstStyle/>
        <a:p>
          <a:endParaRPr lang="en-US"/>
        </a:p>
      </dgm:t>
    </dgm:pt>
    <dgm:pt modelId="{1C1D8A40-094B-472A-9EB7-D4D0680FB138}" type="sibTrans" cxnId="{17B06131-3C3F-4E53-A178-66D57CC21293}">
      <dgm:prSet/>
      <dgm:spPr/>
      <dgm:t>
        <a:bodyPr/>
        <a:lstStyle/>
        <a:p>
          <a:endParaRPr lang="en-US"/>
        </a:p>
      </dgm:t>
    </dgm:pt>
    <dgm:pt modelId="{1A5FD60A-88F7-499F-982E-97FE12EA88C4}">
      <dgm:prSet/>
      <dgm:spPr/>
      <dgm:t>
        <a:bodyPr/>
        <a:lstStyle/>
        <a:p>
          <a:r>
            <a:rPr lang="en-US" dirty="0" smtClean="0"/>
            <a:t>PC Decision</a:t>
          </a:r>
          <a:endParaRPr lang="en-US" dirty="0"/>
        </a:p>
      </dgm:t>
    </dgm:pt>
    <dgm:pt modelId="{908CEAC3-4D15-445F-9F9D-F0FD480E22BB}" type="parTrans" cxnId="{00CDF5A8-D0C5-4336-B362-C11D0DAE2A8D}">
      <dgm:prSet/>
      <dgm:spPr/>
      <dgm:t>
        <a:bodyPr/>
        <a:lstStyle/>
        <a:p>
          <a:endParaRPr lang="en-US"/>
        </a:p>
      </dgm:t>
    </dgm:pt>
    <dgm:pt modelId="{615BBC6A-7FBE-4B0D-BFD4-2760E2F13B65}" type="sibTrans" cxnId="{00CDF5A8-D0C5-4336-B362-C11D0DAE2A8D}">
      <dgm:prSet/>
      <dgm:spPr/>
      <dgm:t>
        <a:bodyPr/>
        <a:lstStyle/>
        <a:p>
          <a:endParaRPr lang="en-US"/>
        </a:p>
      </dgm:t>
    </dgm:pt>
    <dgm:pt modelId="{E3311882-AE03-4A49-9ABF-39B524FFC8CA}" type="pres">
      <dgm:prSet presAssocID="{B88FF3CA-DD95-4F15-9E4A-22C76BAABE6C}" presName="Name0" presStyleCnt="0">
        <dgm:presLayoutVars>
          <dgm:dir/>
          <dgm:animLvl val="lvl"/>
          <dgm:resizeHandles val="exact"/>
        </dgm:presLayoutVars>
      </dgm:prSet>
      <dgm:spPr/>
    </dgm:pt>
    <dgm:pt modelId="{B6C07738-8B0D-47B6-9E7D-5016080ACC09}" type="pres">
      <dgm:prSet presAssocID="{6BDB92BA-01B8-4912-BFDE-6EAC6ED1A4C3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C88E9-5FDB-4261-97C0-5F477541C088}" type="pres">
      <dgm:prSet presAssocID="{C06DF5E2-AFC0-4733-9E84-028A2270AED6}" presName="parTxOnlySpace" presStyleCnt="0"/>
      <dgm:spPr/>
    </dgm:pt>
    <dgm:pt modelId="{DF522553-A3A0-46FC-B6ED-9A76781A0CEC}" type="pres">
      <dgm:prSet presAssocID="{702B5FB9-0AB2-476B-A011-731E48C7E924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F2F74-89EB-49BD-AE92-3F8DF69D716F}" type="pres">
      <dgm:prSet presAssocID="{A97863C8-60F3-4416-9BE0-AE4C0F45F744}" presName="parTxOnlySpace" presStyleCnt="0"/>
      <dgm:spPr/>
    </dgm:pt>
    <dgm:pt modelId="{6F333E8C-C358-4A98-A034-947F5B0CEE60}" type="pres">
      <dgm:prSet presAssocID="{C6791527-3DC2-4BF1-857E-B4FC535002FD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9F2DCFC0-9395-452D-8910-F8CD7A19D658}" type="pres">
      <dgm:prSet presAssocID="{EF8A0C2C-675B-4D8A-8168-E7A089B6073F}" presName="parTxOnlySpace" presStyleCnt="0"/>
      <dgm:spPr/>
    </dgm:pt>
    <dgm:pt modelId="{82A95DEB-16FE-4725-B210-A7C85F9B2ECE}" type="pres">
      <dgm:prSet presAssocID="{F0724A08-AF3D-48B5-925B-418BD3465651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D8F4E-323E-4FAA-A7C5-B7BF7452172D}" type="pres">
      <dgm:prSet presAssocID="{DDDC8EB4-E79B-4A48-BC91-E6FB91DD535C}" presName="parTxOnlySpace" presStyleCnt="0"/>
      <dgm:spPr/>
    </dgm:pt>
    <dgm:pt modelId="{3B6B529E-E391-4963-BC41-E6E0D3EF4881}" type="pres">
      <dgm:prSet presAssocID="{73568064-6521-4832-98A0-D409C1F136FB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9C3DB276-7A0D-4412-BF99-40F4BBDA906C}" type="pres">
      <dgm:prSet presAssocID="{14B5ACA9-B85F-4223-8BAF-5FE95D2D81CF}" presName="parTxOnlySpace" presStyleCnt="0"/>
      <dgm:spPr/>
    </dgm:pt>
    <dgm:pt modelId="{B0E7814D-0BB6-4022-B1AF-17B8A9DFE518}" type="pres">
      <dgm:prSet presAssocID="{8702329A-DE94-43CE-AE77-FE634CBAFFBF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C9BAFAA3-5105-4B0E-A2DE-1EC4F58448CE}" type="pres">
      <dgm:prSet presAssocID="{1C1D8A40-094B-472A-9EB7-D4D0680FB138}" presName="parTxOnlySpace" presStyleCnt="0"/>
      <dgm:spPr/>
    </dgm:pt>
    <dgm:pt modelId="{CA4ABAF5-D6A6-4867-8562-D5CD8F351974}" type="pres">
      <dgm:prSet presAssocID="{1A5FD60A-88F7-499F-982E-97FE12EA88C4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6E039095-971F-4F5E-B6C4-09508911348A}" srcId="{B88FF3CA-DD95-4F15-9E4A-22C76BAABE6C}" destId="{F0724A08-AF3D-48B5-925B-418BD3465651}" srcOrd="3" destOrd="0" parTransId="{21E55C10-695B-4452-90A1-397172DB70B8}" sibTransId="{DDDC8EB4-E79B-4A48-BC91-E6FB91DD535C}"/>
    <dgm:cxn modelId="{6D22792B-E1C7-4D8E-B013-EA833776C24B}" type="presOf" srcId="{C6791527-3DC2-4BF1-857E-B4FC535002FD}" destId="{6F333E8C-C358-4A98-A034-947F5B0CEE60}" srcOrd="0" destOrd="0" presId="urn:microsoft.com/office/officeart/2005/8/layout/chevron1"/>
    <dgm:cxn modelId="{17B06131-3C3F-4E53-A178-66D57CC21293}" srcId="{B88FF3CA-DD95-4F15-9E4A-22C76BAABE6C}" destId="{8702329A-DE94-43CE-AE77-FE634CBAFFBF}" srcOrd="5" destOrd="0" parTransId="{0A728727-A398-438D-A6E2-F973FF340A97}" sibTransId="{1C1D8A40-094B-472A-9EB7-D4D0680FB138}"/>
    <dgm:cxn modelId="{945FF364-5E06-4E3A-9341-D79981630368}" type="presOf" srcId="{F0724A08-AF3D-48B5-925B-418BD3465651}" destId="{82A95DEB-16FE-4725-B210-A7C85F9B2ECE}" srcOrd="0" destOrd="0" presId="urn:microsoft.com/office/officeart/2005/8/layout/chevron1"/>
    <dgm:cxn modelId="{198A7207-7C30-4548-9CD2-1705560E496B}" srcId="{B88FF3CA-DD95-4F15-9E4A-22C76BAABE6C}" destId="{C6791527-3DC2-4BF1-857E-B4FC535002FD}" srcOrd="2" destOrd="0" parTransId="{81C706ED-41F1-4B09-97F9-280D3036AA80}" sibTransId="{EF8A0C2C-675B-4D8A-8168-E7A089B6073F}"/>
    <dgm:cxn modelId="{78B908B2-C3D7-4E03-9A4A-30C84822B280}" type="presOf" srcId="{8702329A-DE94-43CE-AE77-FE634CBAFFBF}" destId="{B0E7814D-0BB6-4022-B1AF-17B8A9DFE518}" srcOrd="0" destOrd="0" presId="urn:microsoft.com/office/officeart/2005/8/layout/chevron1"/>
    <dgm:cxn modelId="{271F52E2-D534-43D1-95EE-D015B5E4AE4A}" srcId="{B88FF3CA-DD95-4F15-9E4A-22C76BAABE6C}" destId="{702B5FB9-0AB2-476B-A011-731E48C7E924}" srcOrd="1" destOrd="0" parTransId="{344245A0-FB88-4B1B-8907-6C961C96EB3D}" sibTransId="{A97863C8-60F3-4416-9BE0-AE4C0F45F744}"/>
    <dgm:cxn modelId="{0BE35FB0-AEA9-4501-A3C5-9B3A5465DBF5}" type="presOf" srcId="{1A5FD60A-88F7-499F-982E-97FE12EA88C4}" destId="{CA4ABAF5-D6A6-4867-8562-D5CD8F351974}" srcOrd="0" destOrd="0" presId="urn:microsoft.com/office/officeart/2005/8/layout/chevron1"/>
    <dgm:cxn modelId="{204BFAFA-CA97-4D3D-B464-0D8B04F0B9C4}" type="presOf" srcId="{702B5FB9-0AB2-476B-A011-731E48C7E924}" destId="{DF522553-A3A0-46FC-B6ED-9A76781A0CEC}" srcOrd="0" destOrd="0" presId="urn:microsoft.com/office/officeart/2005/8/layout/chevron1"/>
    <dgm:cxn modelId="{C581E3E9-0AD2-4478-858D-74C649FA79CA}" srcId="{B88FF3CA-DD95-4F15-9E4A-22C76BAABE6C}" destId="{73568064-6521-4832-98A0-D409C1F136FB}" srcOrd="4" destOrd="0" parTransId="{A15D8D85-C3D8-48FF-B4F6-509DE33F823A}" sibTransId="{14B5ACA9-B85F-4223-8BAF-5FE95D2D81CF}"/>
    <dgm:cxn modelId="{6FBE29F0-05AB-448D-A066-2C6DBCDA7BBB}" type="presOf" srcId="{6BDB92BA-01B8-4912-BFDE-6EAC6ED1A4C3}" destId="{B6C07738-8B0D-47B6-9E7D-5016080ACC09}" srcOrd="0" destOrd="0" presId="urn:microsoft.com/office/officeart/2005/8/layout/chevron1"/>
    <dgm:cxn modelId="{20CD3AA6-CB36-470D-9348-1D55832C3956}" type="presOf" srcId="{73568064-6521-4832-98A0-D409C1F136FB}" destId="{3B6B529E-E391-4963-BC41-E6E0D3EF4881}" srcOrd="0" destOrd="0" presId="urn:microsoft.com/office/officeart/2005/8/layout/chevron1"/>
    <dgm:cxn modelId="{4DFBC65A-1195-4A8E-B8E8-131E5DE8D2F5}" type="presOf" srcId="{B88FF3CA-DD95-4F15-9E4A-22C76BAABE6C}" destId="{E3311882-AE03-4A49-9ABF-39B524FFC8CA}" srcOrd="0" destOrd="0" presId="urn:microsoft.com/office/officeart/2005/8/layout/chevron1"/>
    <dgm:cxn modelId="{AF32C1B6-F09C-45E1-95A8-0C277BB7D744}" srcId="{B88FF3CA-DD95-4F15-9E4A-22C76BAABE6C}" destId="{6BDB92BA-01B8-4912-BFDE-6EAC6ED1A4C3}" srcOrd="0" destOrd="0" parTransId="{501AA325-72C3-44C5-823D-827A293BBDCA}" sibTransId="{C06DF5E2-AFC0-4733-9E84-028A2270AED6}"/>
    <dgm:cxn modelId="{00CDF5A8-D0C5-4336-B362-C11D0DAE2A8D}" srcId="{B88FF3CA-DD95-4F15-9E4A-22C76BAABE6C}" destId="{1A5FD60A-88F7-499F-982E-97FE12EA88C4}" srcOrd="6" destOrd="0" parTransId="{908CEAC3-4D15-445F-9F9D-F0FD480E22BB}" sibTransId="{615BBC6A-7FBE-4B0D-BFD4-2760E2F13B65}"/>
    <dgm:cxn modelId="{B6434404-AF72-4BA8-9CF8-1F09A6884624}" type="presParOf" srcId="{E3311882-AE03-4A49-9ABF-39B524FFC8CA}" destId="{B6C07738-8B0D-47B6-9E7D-5016080ACC09}" srcOrd="0" destOrd="0" presId="urn:microsoft.com/office/officeart/2005/8/layout/chevron1"/>
    <dgm:cxn modelId="{A8BC0CD8-04FF-4D38-A6D6-F0D18DE9CBF1}" type="presParOf" srcId="{E3311882-AE03-4A49-9ABF-39B524FFC8CA}" destId="{781C88E9-5FDB-4261-97C0-5F477541C088}" srcOrd="1" destOrd="0" presId="urn:microsoft.com/office/officeart/2005/8/layout/chevron1"/>
    <dgm:cxn modelId="{955B0A1A-810A-4734-B61F-4FA0DC397215}" type="presParOf" srcId="{E3311882-AE03-4A49-9ABF-39B524FFC8CA}" destId="{DF522553-A3A0-46FC-B6ED-9A76781A0CEC}" srcOrd="2" destOrd="0" presId="urn:microsoft.com/office/officeart/2005/8/layout/chevron1"/>
    <dgm:cxn modelId="{BBAD0268-0466-4653-B6F8-79BC33B55696}" type="presParOf" srcId="{E3311882-AE03-4A49-9ABF-39B524FFC8CA}" destId="{6D4F2F74-89EB-49BD-AE92-3F8DF69D716F}" srcOrd="3" destOrd="0" presId="urn:microsoft.com/office/officeart/2005/8/layout/chevron1"/>
    <dgm:cxn modelId="{3745B5F1-FE9D-4F63-86FB-C6CABD1FB727}" type="presParOf" srcId="{E3311882-AE03-4A49-9ABF-39B524FFC8CA}" destId="{6F333E8C-C358-4A98-A034-947F5B0CEE60}" srcOrd="4" destOrd="0" presId="urn:microsoft.com/office/officeart/2005/8/layout/chevron1"/>
    <dgm:cxn modelId="{155F0F42-9251-4FA1-9BD3-FEE04BCA02F7}" type="presParOf" srcId="{E3311882-AE03-4A49-9ABF-39B524FFC8CA}" destId="{9F2DCFC0-9395-452D-8910-F8CD7A19D658}" srcOrd="5" destOrd="0" presId="urn:microsoft.com/office/officeart/2005/8/layout/chevron1"/>
    <dgm:cxn modelId="{30F2C543-99A2-4E8A-9B95-908301A137A8}" type="presParOf" srcId="{E3311882-AE03-4A49-9ABF-39B524FFC8CA}" destId="{82A95DEB-16FE-4725-B210-A7C85F9B2ECE}" srcOrd="6" destOrd="0" presId="urn:microsoft.com/office/officeart/2005/8/layout/chevron1"/>
    <dgm:cxn modelId="{8BEB8A7C-23B9-4A17-B987-F435687495D5}" type="presParOf" srcId="{E3311882-AE03-4A49-9ABF-39B524FFC8CA}" destId="{264D8F4E-323E-4FAA-A7C5-B7BF7452172D}" srcOrd="7" destOrd="0" presId="urn:microsoft.com/office/officeart/2005/8/layout/chevron1"/>
    <dgm:cxn modelId="{61963059-F3BC-480F-B91A-129CF48A7E21}" type="presParOf" srcId="{E3311882-AE03-4A49-9ABF-39B524FFC8CA}" destId="{3B6B529E-E391-4963-BC41-E6E0D3EF4881}" srcOrd="8" destOrd="0" presId="urn:microsoft.com/office/officeart/2005/8/layout/chevron1"/>
    <dgm:cxn modelId="{5FA646B9-A9E9-489A-84AF-403C9E7783A4}" type="presParOf" srcId="{E3311882-AE03-4A49-9ABF-39B524FFC8CA}" destId="{9C3DB276-7A0D-4412-BF99-40F4BBDA906C}" srcOrd="9" destOrd="0" presId="urn:microsoft.com/office/officeart/2005/8/layout/chevron1"/>
    <dgm:cxn modelId="{00E19130-8D7B-43DA-93BE-4002FD5B37F5}" type="presParOf" srcId="{E3311882-AE03-4A49-9ABF-39B524FFC8CA}" destId="{B0E7814D-0BB6-4022-B1AF-17B8A9DFE518}" srcOrd="10" destOrd="0" presId="urn:microsoft.com/office/officeart/2005/8/layout/chevron1"/>
    <dgm:cxn modelId="{23EE62FE-7819-488B-A57E-F073B34BC141}" type="presParOf" srcId="{E3311882-AE03-4A49-9ABF-39B524FFC8CA}" destId="{C9BAFAA3-5105-4B0E-A2DE-1EC4F58448CE}" srcOrd="11" destOrd="0" presId="urn:microsoft.com/office/officeart/2005/8/layout/chevron1"/>
    <dgm:cxn modelId="{689601E1-7EFA-49EE-B91C-CF2D92CF6915}" type="presParOf" srcId="{E3311882-AE03-4A49-9ABF-39B524FFC8CA}" destId="{CA4ABAF5-D6A6-4867-8562-D5CD8F351974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FF3CA-DD95-4F15-9E4A-22C76BAABE6C}" type="doc">
      <dgm:prSet loTypeId="urn:microsoft.com/office/officeart/2005/8/layout/lProcess1" loCatId="process" qsTypeId="urn:microsoft.com/office/officeart/2005/8/quickstyle/simple1" qsCatId="simple" csTypeId="urn:microsoft.com/office/officeart/2005/8/colors/accent0_3" csCatId="mainScheme" phldr="1"/>
      <dgm:spPr/>
    </dgm:pt>
    <dgm:pt modelId="{6BDB92BA-01B8-4912-BFDE-6EAC6ED1A4C3}">
      <dgm:prSet phldrT="[Text]" custT="1"/>
      <dgm:spPr/>
      <dgm:t>
        <a:bodyPr/>
        <a:lstStyle/>
        <a:p>
          <a:r>
            <a:rPr lang="en-US" sz="1050" dirty="0" smtClean="0"/>
            <a:t>Pre-application</a:t>
          </a:r>
          <a:endParaRPr lang="en-US" sz="1050" dirty="0"/>
        </a:p>
      </dgm:t>
    </dgm:pt>
    <dgm:pt modelId="{501AA325-72C3-44C5-823D-827A293BBDCA}" type="parTrans" cxnId="{AF32C1B6-F09C-45E1-95A8-0C277BB7D744}">
      <dgm:prSet/>
      <dgm:spPr/>
      <dgm:t>
        <a:bodyPr/>
        <a:lstStyle/>
        <a:p>
          <a:endParaRPr lang="en-US"/>
        </a:p>
      </dgm:t>
    </dgm:pt>
    <dgm:pt modelId="{C06DF5E2-AFC0-4733-9E84-028A2270AED6}" type="sibTrans" cxnId="{AF32C1B6-F09C-45E1-95A8-0C277BB7D744}">
      <dgm:prSet/>
      <dgm:spPr/>
      <dgm:t>
        <a:bodyPr/>
        <a:lstStyle/>
        <a:p>
          <a:endParaRPr lang="en-US"/>
        </a:p>
      </dgm:t>
    </dgm:pt>
    <dgm:pt modelId="{702B5FB9-0AB2-476B-A011-731E48C7E924}">
      <dgm:prSet phldrT="[Text]" custT="1"/>
      <dgm:spPr/>
      <dgm:t>
        <a:bodyPr/>
        <a:lstStyle/>
        <a:p>
          <a:r>
            <a:rPr lang="en-US" sz="1050" dirty="0" smtClean="0"/>
            <a:t>NA Meeting</a:t>
          </a:r>
          <a:endParaRPr lang="en-US" sz="1050" dirty="0"/>
        </a:p>
      </dgm:t>
    </dgm:pt>
    <dgm:pt modelId="{344245A0-FB88-4B1B-8907-6C961C96EB3D}" type="parTrans" cxnId="{271F52E2-D534-43D1-95EE-D015B5E4AE4A}">
      <dgm:prSet/>
      <dgm:spPr/>
      <dgm:t>
        <a:bodyPr/>
        <a:lstStyle/>
        <a:p>
          <a:endParaRPr lang="en-US"/>
        </a:p>
      </dgm:t>
    </dgm:pt>
    <dgm:pt modelId="{A97863C8-60F3-4416-9BE0-AE4C0F45F744}" type="sibTrans" cxnId="{271F52E2-D534-43D1-95EE-D015B5E4AE4A}">
      <dgm:prSet/>
      <dgm:spPr/>
      <dgm:t>
        <a:bodyPr/>
        <a:lstStyle/>
        <a:p>
          <a:endParaRPr lang="en-US"/>
        </a:p>
      </dgm:t>
    </dgm:pt>
    <dgm:pt modelId="{C6791527-3DC2-4BF1-857E-B4FC535002FD}">
      <dgm:prSet phldrT="[Text]" custT="1"/>
      <dgm:spPr/>
      <dgm:t>
        <a:bodyPr/>
        <a:lstStyle/>
        <a:p>
          <a:r>
            <a:rPr lang="en-US" sz="1100" dirty="0" smtClean="0"/>
            <a:t>Application</a:t>
          </a:r>
          <a:endParaRPr lang="en-US" sz="1100" dirty="0"/>
        </a:p>
      </dgm:t>
    </dgm:pt>
    <dgm:pt modelId="{81C706ED-41F1-4B09-97F9-280D3036AA80}" type="parTrans" cxnId="{198A7207-7C30-4548-9CD2-1705560E496B}">
      <dgm:prSet/>
      <dgm:spPr/>
      <dgm:t>
        <a:bodyPr/>
        <a:lstStyle/>
        <a:p>
          <a:endParaRPr lang="en-US"/>
        </a:p>
      </dgm:t>
    </dgm:pt>
    <dgm:pt modelId="{EF8A0C2C-675B-4D8A-8168-E7A089B6073F}" type="sibTrans" cxnId="{198A7207-7C30-4548-9CD2-1705560E496B}">
      <dgm:prSet/>
      <dgm:spPr/>
      <dgm:t>
        <a:bodyPr/>
        <a:lstStyle/>
        <a:p>
          <a:endParaRPr lang="en-US"/>
        </a:p>
      </dgm:t>
    </dgm:pt>
    <dgm:pt modelId="{F0724A08-AF3D-48B5-925B-418BD3465651}">
      <dgm:prSet custT="1"/>
      <dgm:spPr/>
      <dgm:t>
        <a:bodyPr/>
        <a:lstStyle/>
        <a:p>
          <a:r>
            <a:rPr lang="en-US" sz="1100" dirty="0" smtClean="0"/>
            <a:t>Notices (Paper, signs, mailing)</a:t>
          </a:r>
          <a:endParaRPr lang="en-US" sz="1100" dirty="0"/>
        </a:p>
      </dgm:t>
    </dgm:pt>
    <dgm:pt modelId="{21E55C10-695B-4452-90A1-397172DB70B8}" type="parTrans" cxnId="{6E039095-971F-4F5E-B6C4-09508911348A}">
      <dgm:prSet/>
      <dgm:spPr/>
      <dgm:t>
        <a:bodyPr/>
        <a:lstStyle/>
        <a:p>
          <a:endParaRPr lang="en-US"/>
        </a:p>
      </dgm:t>
    </dgm:pt>
    <dgm:pt modelId="{DDDC8EB4-E79B-4A48-BC91-E6FB91DD535C}" type="sibTrans" cxnId="{6E039095-971F-4F5E-B6C4-09508911348A}">
      <dgm:prSet/>
      <dgm:spPr/>
      <dgm:t>
        <a:bodyPr/>
        <a:lstStyle/>
        <a:p>
          <a:endParaRPr lang="en-US"/>
        </a:p>
      </dgm:t>
    </dgm:pt>
    <dgm:pt modelId="{73568064-6521-4832-98A0-D409C1F136FB}">
      <dgm:prSet custT="1"/>
      <dgm:spPr/>
      <dgm:t>
        <a:bodyPr/>
        <a:lstStyle/>
        <a:p>
          <a:r>
            <a:rPr lang="en-US" sz="1100" dirty="0" smtClean="0"/>
            <a:t>PC Work Session</a:t>
          </a:r>
          <a:endParaRPr lang="en-US" sz="1100" dirty="0"/>
        </a:p>
      </dgm:t>
    </dgm:pt>
    <dgm:pt modelId="{A15D8D85-C3D8-48FF-B4F6-509DE33F823A}" type="parTrans" cxnId="{C581E3E9-0AD2-4478-858D-74C649FA79CA}">
      <dgm:prSet/>
      <dgm:spPr/>
      <dgm:t>
        <a:bodyPr/>
        <a:lstStyle/>
        <a:p>
          <a:endParaRPr lang="en-US"/>
        </a:p>
      </dgm:t>
    </dgm:pt>
    <dgm:pt modelId="{14B5ACA9-B85F-4223-8BAF-5FE95D2D81CF}" type="sibTrans" cxnId="{C581E3E9-0AD2-4478-858D-74C649FA79CA}">
      <dgm:prSet/>
      <dgm:spPr/>
      <dgm:t>
        <a:bodyPr/>
        <a:lstStyle/>
        <a:p>
          <a:endParaRPr lang="en-US"/>
        </a:p>
      </dgm:t>
    </dgm:pt>
    <dgm:pt modelId="{8702329A-DE94-43CE-AE77-FE634CBAFFBF}">
      <dgm:prSet custT="1"/>
      <dgm:spPr/>
      <dgm:t>
        <a:bodyPr/>
        <a:lstStyle/>
        <a:p>
          <a:r>
            <a:rPr lang="en-US" sz="1100" dirty="0" smtClean="0"/>
            <a:t>PC Hearing</a:t>
          </a:r>
          <a:endParaRPr lang="en-US" sz="1100" dirty="0"/>
        </a:p>
      </dgm:t>
    </dgm:pt>
    <dgm:pt modelId="{0A728727-A398-438D-A6E2-F973FF340A97}" type="parTrans" cxnId="{17B06131-3C3F-4E53-A178-66D57CC21293}">
      <dgm:prSet/>
      <dgm:spPr/>
      <dgm:t>
        <a:bodyPr/>
        <a:lstStyle/>
        <a:p>
          <a:endParaRPr lang="en-US"/>
        </a:p>
      </dgm:t>
    </dgm:pt>
    <dgm:pt modelId="{1C1D8A40-094B-472A-9EB7-D4D0680FB138}" type="sibTrans" cxnId="{17B06131-3C3F-4E53-A178-66D57CC21293}">
      <dgm:prSet/>
      <dgm:spPr/>
      <dgm:t>
        <a:bodyPr/>
        <a:lstStyle/>
        <a:p>
          <a:endParaRPr lang="en-US"/>
        </a:p>
      </dgm:t>
    </dgm:pt>
    <dgm:pt modelId="{1A5FD60A-88F7-499F-982E-97FE12EA88C4}">
      <dgm:prSet custT="1"/>
      <dgm:spPr/>
      <dgm:t>
        <a:bodyPr/>
        <a:lstStyle/>
        <a:p>
          <a:r>
            <a:rPr lang="en-US" sz="1100" dirty="0" smtClean="0"/>
            <a:t>PC Decision</a:t>
          </a:r>
          <a:endParaRPr lang="en-US" sz="1100" dirty="0"/>
        </a:p>
      </dgm:t>
    </dgm:pt>
    <dgm:pt modelId="{908CEAC3-4D15-445F-9F9D-F0FD480E22BB}" type="parTrans" cxnId="{00CDF5A8-D0C5-4336-B362-C11D0DAE2A8D}">
      <dgm:prSet/>
      <dgm:spPr/>
      <dgm:t>
        <a:bodyPr/>
        <a:lstStyle/>
        <a:p>
          <a:endParaRPr lang="en-US"/>
        </a:p>
      </dgm:t>
    </dgm:pt>
    <dgm:pt modelId="{615BBC6A-7FBE-4B0D-BFD4-2760E2F13B65}" type="sibTrans" cxnId="{00CDF5A8-D0C5-4336-B362-C11D0DAE2A8D}">
      <dgm:prSet/>
      <dgm:spPr/>
      <dgm:t>
        <a:bodyPr/>
        <a:lstStyle/>
        <a:p>
          <a:endParaRPr lang="en-US"/>
        </a:p>
      </dgm:t>
    </dgm:pt>
    <dgm:pt modelId="{0C08CEEB-F54B-449C-977B-DE48FC6DBA1A}">
      <dgm:prSet custT="1"/>
      <dgm:spPr/>
      <dgm:t>
        <a:bodyPr/>
        <a:lstStyle/>
        <a:p>
          <a:r>
            <a:rPr lang="en-US" sz="1100" dirty="0" smtClean="0"/>
            <a:t>Online Discussion</a:t>
          </a:r>
          <a:endParaRPr lang="en-US" sz="1100" dirty="0"/>
        </a:p>
      </dgm:t>
    </dgm:pt>
    <dgm:pt modelId="{A8B075A5-EB49-4D20-9E21-530BF1568FE4}" type="parTrans" cxnId="{765149DE-DE2D-4944-97D5-A5AD8EB861DE}">
      <dgm:prSet/>
      <dgm:spPr/>
      <dgm:t>
        <a:bodyPr/>
        <a:lstStyle/>
        <a:p>
          <a:endParaRPr lang="en-US"/>
        </a:p>
      </dgm:t>
    </dgm:pt>
    <dgm:pt modelId="{A0AC98DF-E83B-41DE-851C-42CAC34FEE76}" type="sibTrans" cxnId="{765149DE-DE2D-4944-97D5-A5AD8EB861DE}">
      <dgm:prSet/>
      <dgm:spPr/>
      <dgm:t>
        <a:bodyPr/>
        <a:lstStyle/>
        <a:p>
          <a:endParaRPr lang="en-US"/>
        </a:p>
      </dgm:t>
    </dgm:pt>
    <dgm:pt modelId="{0FE9B4B8-0F0C-4402-8050-779BB9F839ED}">
      <dgm:prSet custT="1"/>
      <dgm:spPr/>
      <dgm:t>
        <a:bodyPr/>
        <a:lstStyle/>
        <a:p>
          <a:r>
            <a:rPr lang="en-US" sz="1100" dirty="0" smtClean="0"/>
            <a:t>Mailing; Online Discussion</a:t>
          </a:r>
          <a:endParaRPr lang="en-US" sz="1100" dirty="0"/>
        </a:p>
      </dgm:t>
    </dgm:pt>
    <dgm:pt modelId="{A89F1D79-E8B2-45F0-BF69-D94BCC8B8156}" type="parTrans" cxnId="{4F3F131A-40D5-41E7-9B10-C0B5724B140C}">
      <dgm:prSet/>
      <dgm:spPr/>
    </dgm:pt>
    <dgm:pt modelId="{73AD8297-AF28-4A71-A1B5-DBCFF434B602}" type="sibTrans" cxnId="{4F3F131A-40D5-41E7-9B10-C0B5724B140C}">
      <dgm:prSet/>
      <dgm:spPr/>
    </dgm:pt>
    <dgm:pt modelId="{6F141EDB-A7C6-46B2-92D6-ED8A8A301B0D}">
      <dgm:prSet custT="1"/>
      <dgm:spPr/>
      <dgm:t>
        <a:bodyPr/>
        <a:lstStyle/>
        <a:p>
          <a:r>
            <a:rPr lang="en-US" sz="1100" dirty="0" smtClean="0"/>
            <a:t>Online Discussion</a:t>
          </a:r>
          <a:endParaRPr lang="en-US" sz="1100" dirty="0"/>
        </a:p>
      </dgm:t>
    </dgm:pt>
    <dgm:pt modelId="{DE8C1542-B029-4F3E-ABFC-4F2D8DEBEAAF}" type="parTrans" cxnId="{0A24D2F5-05B6-41E1-91A0-0B06A2D9F481}">
      <dgm:prSet/>
      <dgm:spPr/>
    </dgm:pt>
    <dgm:pt modelId="{515877B6-C1EA-47CA-9A64-5ECD81A43606}" type="sibTrans" cxnId="{0A24D2F5-05B6-41E1-91A0-0B06A2D9F481}">
      <dgm:prSet/>
      <dgm:spPr/>
    </dgm:pt>
    <dgm:pt modelId="{6D29C100-9E25-4E2E-A954-F9E60AA1D43C}">
      <dgm:prSet custT="1"/>
      <dgm:spPr/>
      <dgm:t>
        <a:bodyPr/>
        <a:lstStyle/>
        <a:p>
          <a:r>
            <a:rPr lang="en-US" sz="1100" dirty="0" smtClean="0"/>
            <a:t>Online Discussion</a:t>
          </a:r>
          <a:endParaRPr lang="en-US" sz="1100" dirty="0"/>
        </a:p>
      </dgm:t>
    </dgm:pt>
    <dgm:pt modelId="{E09C57B7-0399-4736-9E10-60EEF9193733}" type="parTrans" cxnId="{6B3F4A0C-EF4A-4D77-A520-16D0AF978EE3}">
      <dgm:prSet/>
      <dgm:spPr/>
    </dgm:pt>
    <dgm:pt modelId="{A0D7B7A3-9BAE-4442-9A7A-049366A4DAF5}" type="sibTrans" cxnId="{6B3F4A0C-EF4A-4D77-A520-16D0AF978EE3}">
      <dgm:prSet/>
      <dgm:spPr/>
    </dgm:pt>
    <dgm:pt modelId="{0F03F222-BA30-415D-815F-C9933EA8A41C}" type="pres">
      <dgm:prSet presAssocID="{B88FF3CA-DD95-4F15-9E4A-22C76BAABE6C}" presName="Name0" presStyleCnt="0">
        <dgm:presLayoutVars>
          <dgm:dir/>
          <dgm:animLvl val="lvl"/>
          <dgm:resizeHandles val="exact"/>
        </dgm:presLayoutVars>
      </dgm:prSet>
      <dgm:spPr/>
    </dgm:pt>
    <dgm:pt modelId="{2BD5D72F-65B9-4721-B4F7-990FFE4D3773}" type="pres">
      <dgm:prSet presAssocID="{6BDB92BA-01B8-4912-BFDE-6EAC6ED1A4C3}" presName="vertFlow" presStyleCnt="0"/>
      <dgm:spPr/>
    </dgm:pt>
    <dgm:pt modelId="{781F158C-5EDB-4329-B0C1-6C18F006EF49}" type="pres">
      <dgm:prSet presAssocID="{6BDB92BA-01B8-4912-BFDE-6EAC6ED1A4C3}" presName="header" presStyleLbl="node1" presStyleIdx="0" presStyleCnt="7"/>
      <dgm:spPr/>
    </dgm:pt>
    <dgm:pt modelId="{4437728D-07EF-46CE-B0CD-5FF0F247CBA5}" type="pres">
      <dgm:prSet presAssocID="{6BDB92BA-01B8-4912-BFDE-6EAC6ED1A4C3}" presName="hSp" presStyleCnt="0"/>
      <dgm:spPr/>
    </dgm:pt>
    <dgm:pt modelId="{81849294-D014-409E-9A21-483C43578D53}" type="pres">
      <dgm:prSet presAssocID="{702B5FB9-0AB2-476B-A011-731E48C7E924}" presName="vertFlow" presStyleCnt="0"/>
      <dgm:spPr/>
    </dgm:pt>
    <dgm:pt modelId="{5DDB275D-3BCF-4DA2-8382-32B3C430C3CC}" type="pres">
      <dgm:prSet presAssocID="{702B5FB9-0AB2-476B-A011-731E48C7E924}" presName="header" presStyleLbl="node1" presStyleIdx="1" presStyleCnt="7"/>
      <dgm:spPr/>
    </dgm:pt>
    <dgm:pt modelId="{AAA86255-F531-4749-9462-7F022FAE5921}" type="pres">
      <dgm:prSet presAssocID="{A8B075A5-EB49-4D20-9E21-530BF1568FE4}" presName="parTrans" presStyleLbl="sibTrans2D1" presStyleIdx="0" presStyleCnt="4"/>
      <dgm:spPr/>
    </dgm:pt>
    <dgm:pt modelId="{2CFA5869-91E8-4A9D-BDC1-88155E356E0C}" type="pres">
      <dgm:prSet presAssocID="{0C08CEEB-F54B-449C-977B-DE48FC6DBA1A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E9F71-CE4E-404B-A189-44F7EB2CB4AE}" type="pres">
      <dgm:prSet presAssocID="{702B5FB9-0AB2-476B-A011-731E48C7E924}" presName="hSp" presStyleCnt="0"/>
      <dgm:spPr/>
    </dgm:pt>
    <dgm:pt modelId="{20E623E3-EA5E-43A4-89B5-2FCFF890DAA6}" type="pres">
      <dgm:prSet presAssocID="{C6791527-3DC2-4BF1-857E-B4FC535002FD}" presName="vertFlow" presStyleCnt="0"/>
      <dgm:spPr/>
    </dgm:pt>
    <dgm:pt modelId="{1F8D19C9-7B4D-4073-9FC1-33F081F28CBB}" type="pres">
      <dgm:prSet presAssocID="{C6791527-3DC2-4BF1-857E-B4FC535002FD}" presName="header" presStyleLbl="node1" presStyleIdx="2" presStyleCnt="7"/>
      <dgm:spPr/>
    </dgm:pt>
    <dgm:pt modelId="{3B46128C-5C50-4F55-A7C7-B3807EB0EF30}" type="pres">
      <dgm:prSet presAssocID="{C6791527-3DC2-4BF1-857E-B4FC535002FD}" presName="hSp" presStyleCnt="0"/>
      <dgm:spPr/>
    </dgm:pt>
    <dgm:pt modelId="{0EBA75ED-3491-4A84-9A01-5006399C54A3}" type="pres">
      <dgm:prSet presAssocID="{F0724A08-AF3D-48B5-925B-418BD3465651}" presName="vertFlow" presStyleCnt="0"/>
      <dgm:spPr/>
    </dgm:pt>
    <dgm:pt modelId="{88173806-E725-4D36-B668-B94C8FDFF1FB}" type="pres">
      <dgm:prSet presAssocID="{F0724A08-AF3D-48B5-925B-418BD3465651}" presName="header" presStyleLbl="node1" presStyleIdx="3" presStyleCnt="7" custLinFactNeighborX="-286" custLinFactNeighborY="1284"/>
      <dgm:spPr/>
    </dgm:pt>
    <dgm:pt modelId="{7EFA6910-B2B3-46BE-BCD8-60CAF18A33E9}" type="pres">
      <dgm:prSet presAssocID="{A89F1D79-E8B2-45F0-BF69-D94BCC8B8156}" presName="parTrans" presStyleLbl="sibTrans2D1" presStyleIdx="1" presStyleCnt="4"/>
      <dgm:spPr/>
    </dgm:pt>
    <dgm:pt modelId="{859D7FFA-1A61-49F6-99FE-8EDC6C2DC716}" type="pres">
      <dgm:prSet presAssocID="{0FE9B4B8-0F0C-4402-8050-779BB9F839ED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0C5BB-A00B-46A5-8A3A-DD4F2A517373}" type="pres">
      <dgm:prSet presAssocID="{F0724A08-AF3D-48B5-925B-418BD3465651}" presName="hSp" presStyleCnt="0"/>
      <dgm:spPr/>
    </dgm:pt>
    <dgm:pt modelId="{DB73EE28-38E1-4605-A1FA-ED8DE70F4C18}" type="pres">
      <dgm:prSet presAssocID="{73568064-6521-4832-98A0-D409C1F136FB}" presName="vertFlow" presStyleCnt="0"/>
      <dgm:spPr/>
    </dgm:pt>
    <dgm:pt modelId="{83F63C55-3790-43EB-A854-0F7A9495DD23}" type="pres">
      <dgm:prSet presAssocID="{73568064-6521-4832-98A0-D409C1F136FB}" presName="header" presStyleLbl="node1" presStyleIdx="4" presStyleCnt="7"/>
      <dgm:spPr/>
    </dgm:pt>
    <dgm:pt modelId="{B153A7A4-2D83-4AF6-9A02-A70D6BF9436A}" type="pres">
      <dgm:prSet presAssocID="{DE8C1542-B029-4F3E-ABFC-4F2D8DEBEAAF}" presName="parTrans" presStyleLbl="sibTrans2D1" presStyleIdx="2" presStyleCnt="4"/>
      <dgm:spPr/>
    </dgm:pt>
    <dgm:pt modelId="{7CFF59BA-FAF5-494C-9E4D-5A603633A6D8}" type="pres">
      <dgm:prSet presAssocID="{6F141EDB-A7C6-46B2-92D6-ED8A8A301B0D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E97BC101-5E31-49F6-9A89-14DEC7250699}" type="pres">
      <dgm:prSet presAssocID="{73568064-6521-4832-98A0-D409C1F136FB}" presName="hSp" presStyleCnt="0"/>
      <dgm:spPr/>
    </dgm:pt>
    <dgm:pt modelId="{E4937C6A-A90B-45A2-A73B-36DED71C35BF}" type="pres">
      <dgm:prSet presAssocID="{8702329A-DE94-43CE-AE77-FE634CBAFFBF}" presName="vertFlow" presStyleCnt="0"/>
      <dgm:spPr/>
    </dgm:pt>
    <dgm:pt modelId="{F924D426-9282-49A2-A155-44573375B52E}" type="pres">
      <dgm:prSet presAssocID="{8702329A-DE94-43CE-AE77-FE634CBAFFBF}" presName="header" presStyleLbl="node1" presStyleIdx="5" presStyleCnt="7"/>
      <dgm:spPr/>
    </dgm:pt>
    <dgm:pt modelId="{21B33DDF-45D0-44ED-AAC5-AE87683A77D9}" type="pres">
      <dgm:prSet presAssocID="{E09C57B7-0399-4736-9E10-60EEF9193733}" presName="parTrans" presStyleLbl="sibTrans2D1" presStyleIdx="3" presStyleCnt="4"/>
      <dgm:spPr/>
    </dgm:pt>
    <dgm:pt modelId="{7EABDD58-07CA-4672-A053-AEBA9ABFE4B1}" type="pres">
      <dgm:prSet presAssocID="{6D29C100-9E25-4E2E-A954-F9E60AA1D43C}" presName="child" presStyleLbl="alignAccFollowNode1" presStyleIdx="3" presStyleCnt="4">
        <dgm:presLayoutVars>
          <dgm:chMax val="0"/>
          <dgm:bulletEnabled val="1"/>
        </dgm:presLayoutVars>
      </dgm:prSet>
      <dgm:spPr/>
    </dgm:pt>
    <dgm:pt modelId="{53B141EE-2B02-4A1A-B116-577569A4F8D3}" type="pres">
      <dgm:prSet presAssocID="{8702329A-DE94-43CE-AE77-FE634CBAFFBF}" presName="hSp" presStyleCnt="0"/>
      <dgm:spPr/>
    </dgm:pt>
    <dgm:pt modelId="{E0D122C0-FAC7-4694-AD1B-5008E47E6024}" type="pres">
      <dgm:prSet presAssocID="{1A5FD60A-88F7-499F-982E-97FE12EA88C4}" presName="vertFlow" presStyleCnt="0"/>
      <dgm:spPr/>
    </dgm:pt>
    <dgm:pt modelId="{89CCD006-385A-49AB-8F49-441CEA1B4316}" type="pres">
      <dgm:prSet presAssocID="{1A5FD60A-88F7-499F-982E-97FE12EA88C4}" presName="header" presStyleLbl="node1" presStyleIdx="6" presStyleCnt="7"/>
      <dgm:spPr/>
    </dgm:pt>
  </dgm:ptLst>
  <dgm:cxnLst>
    <dgm:cxn modelId="{61438F1D-F22C-4D2A-8420-9507DD9EAA88}" type="presOf" srcId="{A8B075A5-EB49-4D20-9E21-530BF1568FE4}" destId="{AAA86255-F531-4749-9462-7F022FAE5921}" srcOrd="0" destOrd="0" presId="urn:microsoft.com/office/officeart/2005/8/layout/lProcess1"/>
    <dgm:cxn modelId="{A62D5799-DBEC-4D42-9067-0A3C57A6DB01}" type="presOf" srcId="{A89F1D79-E8B2-45F0-BF69-D94BCC8B8156}" destId="{7EFA6910-B2B3-46BE-BCD8-60CAF18A33E9}" srcOrd="0" destOrd="0" presId="urn:microsoft.com/office/officeart/2005/8/layout/lProcess1"/>
    <dgm:cxn modelId="{5119297B-C301-4C9F-A2C1-7533A289C790}" type="presOf" srcId="{1A5FD60A-88F7-499F-982E-97FE12EA88C4}" destId="{89CCD006-385A-49AB-8F49-441CEA1B4316}" srcOrd="0" destOrd="0" presId="urn:microsoft.com/office/officeart/2005/8/layout/lProcess1"/>
    <dgm:cxn modelId="{AF32C1B6-F09C-45E1-95A8-0C277BB7D744}" srcId="{B88FF3CA-DD95-4F15-9E4A-22C76BAABE6C}" destId="{6BDB92BA-01B8-4912-BFDE-6EAC6ED1A4C3}" srcOrd="0" destOrd="0" parTransId="{501AA325-72C3-44C5-823D-827A293BBDCA}" sibTransId="{C06DF5E2-AFC0-4733-9E84-028A2270AED6}"/>
    <dgm:cxn modelId="{1083CDCB-6CAB-4A90-97AC-1A65946E5816}" type="presOf" srcId="{0FE9B4B8-0F0C-4402-8050-779BB9F839ED}" destId="{859D7FFA-1A61-49F6-99FE-8EDC6C2DC716}" srcOrd="0" destOrd="0" presId="urn:microsoft.com/office/officeart/2005/8/layout/lProcess1"/>
    <dgm:cxn modelId="{00CDF5A8-D0C5-4336-B362-C11D0DAE2A8D}" srcId="{B88FF3CA-DD95-4F15-9E4A-22C76BAABE6C}" destId="{1A5FD60A-88F7-499F-982E-97FE12EA88C4}" srcOrd="6" destOrd="0" parTransId="{908CEAC3-4D15-445F-9F9D-F0FD480E22BB}" sibTransId="{615BBC6A-7FBE-4B0D-BFD4-2760E2F13B65}"/>
    <dgm:cxn modelId="{C581E3E9-0AD2-4478-858D-74C649FA79CA}" srcId="{B88FF3CA-DD95-4F15-9E4A-22C76BAABE6C}" destId="{73568064-6521-4832-98A0-D409C1F136FB}" srcOrd="4" destOrd="0" parTransId="{A15D8D85-C3D8-48FF-B4F6-509DE33F823A}" sibTransId="{14B5ACA9-B85F-4223-8BAF-5FE95D2D81CF}"/>
    <dgm:cxn modelId="{8F8D6B6A-CE1A-4FE4-827A-694231F196D7}" type="presOf" srcId="{F0724A08-AF3D-48B5-925B-418BD3465651}" destId="{88173806-E725-4D36-B668-B94C8FDFF1FB}" srcOrd="0" destOrd="0" presId="urn:microsoft.com/office/officeart/2005/8/layout/lProcess1"/>
    <dgm:cxn modelId="{97793661-D7B7-4616-8D55-B0CC56DE0D77}" type="presOf" srcId="{8702329A-DE94-43CE-AE77-FE634CBAFFBF}" destId="{F924D426-9282-49A2-A155-44573375B52E}" srcOrd="0" destOrd="0" presId="urn:microsoft.com/office/officeart/2005/8/layout/lProcess1"/>
    <dgm:cxn modelId="{17B06131-3C3F-4E53-A178-66D57CC21293}" srcId="{B88FF3CA-DD95-4F15-9E4A-22C76BAABE6C}" destId="{8702329A-DE94-43CE-AE77-FE634CBAFFBF}" srcOrd="5" destOrd="0" parTransId="{0A728727-A398-438D-A6E2-F973FF340A97}" sibTransId="{1C1D8A40-094B-472A-9EB7-D4D0680FB138}"/>
    <dgm:cxn modelId="{271F52E2-D534-43D1-95EE-D015B5E4AE4A}" srcId="{B88FF3CA-DD95-4F15-9E4A-22C76BAABE6C}" destId="{702B5FB9-0AB2-476B-A011-731E48C7E924}" srcOrd="1" destOrd="0" parTransId="{344245A0-FB88-4B1B-8907-6C961C96EB3D}" sibTransId="{A97863C8-60F3-4416-9BE0-AE4C0F45F744}"/>
    <dgm:cxn modelId="{940B1290-7F5A-4ED3-B7B4-6EA1F2244B63}" type="presOf" srcId="{B88FF3CA-DD95-4F15-9E4A-22C76BAABE6C}" destId="{0F03F222-BA30-415D-815F-C9933EA8A41C}" srcOrd="0" destOrd="0" presId="urn:microsoft.com/office/officeart/2005/8/layout/lProcess1"/>
    <dgm:cxn modelId="{33291176-F192-49EC-9C4F-7393489FAE95}" type="presOf" srcId="{73568064-6521-4832-98A0-D409C1F136FB}" destId="{83F63C55-3790-43EB-A854-0F7A9495DD23}" srcOrd="0" destOrd="0" presId="urn:microsoft.com/office/officeart/2005/8/layout/lProcess1"/>
    <dgm:cxn modelId="{198A7207-7C30-4548-9CD2-1705560E496B}" srcId="{B88FF3CA-DD95-4F15-9E4A-22C76BAABE6C}" destId="{C6791527-3DC2-4BF1-857E-B4FC535002FD}" srcOrd="2" destOrd="0" parTransId="{81C706ED-41F1-4B09-97F9-280D3036AA80}" sibTransId="{EF8A0C2C-675B-4D8A-8168-E7A089B6073F}"/>
    <dgm:cxn modelId="{0A24D2F5-05B6-41E1-91A0-0B06A2D9F481}" srcId="{73568064-6521-4832-98A0-D409C1F136FB}" destId="{6F141EDB-A7C6-46B2-92D6-ED8A8A301B0D}" srcOrd="0" destOrd="0" parTransId="{DE8C1542-B029-4F3E-ABFC-4F2D8DEBEAAF}" sibTransId="{515877B6-C1EA-47CA-9A64-5ECD81A43606}"/>
    <dgm:cxn modelId="{4804647A-1291-4875-AEA0-CDF8134B2E4A}" type="presOf" srcId="{6D29C100-9E25-4E2E-A954-F9E60AA1D43C}" destId="{7EABDD58-07CA-4672-A053-AEBA9ABFE4B1}" srcOrd="0" destOrd="0" presId="urn:microsoft.com/office/officeart/2005/8/layout/lProcess1"/>
    <dgm:cxn modelId="{0036A549-A592-4A8E-B00D-7E2AB2C8AFC4}" type="presOf" srcId="{C6791527-3DC2-4BF1-857E-B4FC535002FD}" destId="{1F8D19C9-7B4D-4073-9FC1-33F081F28CBB}" srcOrd="0" destOrd="0" presId="urn:microsoft.com/office/officeart/2005/8/layout/lProcess1"/>
    <dgm:cxn modelId="{6B3F4A0C-EF4A-4D77-A520-16D0AF978EE3}" srcId="{8702329A-DE94-43CE-AE77-FE634CBAFFBF}" destId="{6D29C100-9E25-4E2E-A954-F9E60AA1D43C}" srcOrd="0" destOrd="0" parTransId="{E09C57B7-0399-4736-9E10-60EEF9193733}" sibTransId="{A0D7B7A3-9BAE-4442-9A7A-049366A4DAF5}"/>
    <dgm:cxn modelId="{C8754C09-1196-4F75-865F-7A673B7B5D12}" type="presOf" srcId="{E09C57B7-0399-4736-9E10-60EEF9193733}" destId="{21B33DDF-45D0-44ED-AAC5-AE87683A77D9}" srcOrd="0" destOrd="0" presId="urn:microsoft.com/office/officeart/2005/8/layout/lProcess1"/>
    <dgm:cxn modelId="{A670D285-3CD8-4615-BBFE-DE6BD2E3040D}" type="presOf" srcId="{702B5FB9-0AB2-476B-A011-731E48C7E924}" destId="{5DDB275D-3BCF-4DA2-8382-32B3C430C3CC}" srcOrd="0" destOrd="0" presId="urn:microsoft.com/office/officeart/2005/8/layout/lProcess1"/>
    <dgm:cxn modelId="{DC1E740B-CAB5-4351-85F3-B0B3034B701F}" type="presOf" srcId="{6F141EDB-A7C6-46B2-92D6-ED8A8A301B0D}" destId="{7CFF59BA-FAF5-494C-9E4D-5A603633A6D8}" srcOrd="0" destOrd="0" presId="urn:microsoft.com/office/officeart/2005/8/layout/lProcess1"/>
    <dgm:cxn modelId="{6E039095-971F-4F5E-B6C4-09508911348A}" srcId="{B88FF3CA-DD95-4F15-9E4A-22C76BAABE6C}" destId="{F0724A08-AF3D-48B5-925B-418BD3465651}" srcOrd="3" destOrd="0" parTransId="{21E55C10-695B-4452-90A1-397172DB70B8}" sibTransId="{DDDC8EB4-E79B-4A48-BC91-E6FB91DD535C}"/>
    <dgm:cxn modelId="{A65F74FD-ED3F-48D5-93F1-B6DF2B9E10A6}" type="presOf" srcId="{6BDB92BA-01B8-4912-BFDE-6EAC6ED1A4C3}" destId="{781F158C-5EDB-4329-B0C1-6C18F006EF49}" srcOrd="0" destOrd="0" presId="urn:microsoft.com/office/officeart/2005/8/layout/lProcess1"/>
    <dgm:cxn modelId="{4F3F131A-40D5-41E7-9B10-C0B5724B140C}" srcId="{F0724A08-AF3D-48B5-925B-418BD3465651}" destId="{0FE9B4B8-0F0C-4402-8050-779BB9F839ED}" srcOrd="0" destOrd="0" parTransId="{A89F1D79-E8B2-45F0-BF69-D94BCC8B8156}" sibTransId="{73AD8297-AF28-4A71-A1B5-DBCFF434B602}"/>
    <dgm:cxn modelId="{62649016-7BD4-4883-92CE-2A620AA3975A}" type="presOf" srcId="{DE8C1542-B029-4F3E-ABFC-4F2D8DEBEAAF}" destId="{B153A7A4-2D83-4AF6-9A02-A70D6BF9436A}" srcOrd="0" destOrd="0" presId="urn:microsoft.com/office/officeart/2005/8/layout/lProcess1"/>
    <dgm:cxn modelId="{732E3E0C-4964-4E5F-A598-50066D212E3F}" type="presOf" srcId="{0C08CEEB-F54B-449C-977B-DE48FC6DBA1A}" destId="{2CFA5869-91E8-4A9D-BDC1-88155E356E0C}" srcOrd="0" destOrd="0" presId="urn:microsoft.com/office/officeart/2005/8/layout/lProcess1"/>
    <dgm:cxn modelId="{765149DE-DE2D-4944-97D5-A5AD8EB861DE}" srcId="{702B5FB9-0AB2-476B-A011-731E48C7E924}" destId="{0C08CEEB-F54B-449C-977B-DE48FC6DBA1A}" srcOrd="0" destOrd="0" parTransId="{A8B075A5-EB49-4D20-9E21-530BF1568FE4}" sibTransId="{A0AC98DF-E83B-41DE-851C-42CAC34FEE76}"/>
    <dgm:cxn modelId="{958709DD-D829-4C5B-9C41-5F645DD3F064}" type="presParOf" srcId="{0F03F222-BA30-415D-815F-C9933EA8A41C}" destId="{2BD5D72F-65B9-4721-B4F7-990FFE4D3773}" srcOrd="0" destOrd="0" presId="urn:microsoft.com/office/officeart/2005/8/layout/lProcess1"/>
    <dgm:cxn modelId="{DADCE077-520A-43EE-9200-8B77E838AB0B}" type="presParOf" srcId="{2BD5D72F-65B9-4721-B4F7-990FFE4D3773}" destId="{781F158C-5EDB-4329-B0C1-6C18F006EF49}" srcOrd="0" destOrd="0" presId="urn:microsoft.com/office/officeart/2005/8/layout/lProcess1"/>
    <dgm:cxn modelId="{37BCF699-53EE-4C41-A000-5583EA4B7A8B}" type="presParOf" srcId="{0F03F222-BA30-415D-815F-C9933EA8A41C}" destId="{4437728D-07EF-46CE-B0CD-5FF0F247CBA5}" srcOrd="1" destOrd="0" presId="urn:microsoft.com/office/officeart/2005/8/layout/lProcess1"/>
    <dgm:cxn modelId="{472235B8-509B-4353-BA4F-5413FF6B8CCE}" type="presParOf" srcId="{0F03F222-BA30-415D-815F-C9933EA8A41C}" destId="{81849294-D014-409E-9A21-483C43578D53}" srcOrd="2" destOrd="0" presId="urn:microsoft.com/office/officeart/2005/8/layout/lProcess1"/>
    <dgm:cxn modelId="{5AD2834C-65DE-44B7-A5E8-EA2B2C3DF146}" type="presParOf" srcId="{81849294-D014-409E-9A21-483C43578D53}" destId="{5DDB275D-3BCF-4DA2-8382-32B3C430C3CC}" srcOrd="0" destOrd="0" presId="urn:microsoft.com/office/officeart/2005/8/layout/lProcess1"/>
    <dgm:cxn modelId="{D8E1EE20-232F-45DF-9F96-C425326C00DE}" type="presParOf" srcId="{81849294-D014-409E-9A21-483C43578D53}" destId="{AAA86255-F531-4749-9462-7F022FAE5921}" srcOrd="1" destOrd="0" presId="urn:microsoft.com/office/officeart/2005/8/layout/lProcess1"/>
    <dgm:cxn modelId="{E47356F6-DB37-4148-B67D-DD10EF035CB4}" type="presParOf" srcId="{81849294-D014-409E-9A21-483C43578D53}" destId="{2CFA5869-91E8-4A9D-BDC1-88155E356E0C}" srcOrd="2" destOrd="0" presId="urn:microsoft.com/office/officeart/2005/8/layout/lProcess1"/>
    <dgm:cxn modelId="{323D4664-FAD7-40A9-98B0-197C065EA3C7}" type="presParOf" srcId="{0F03F222-BA30-415D-815F-C9933EA8A41C}" destId="{F30E9F71-CE4E-404B-A189-44F7EB2CB4AE}" srcOrd="3" destOrd="0" presId="urn:microsoft.com/office/officeart/2005/8/layout/lProcess1"/>
    <dgm:cxn modelId="{B5138968-4CFB-4CE5-8BB4-C21F68724262}" type="presParOf" srcId="{0F03F222-BA30-415D-815F-C9933EA8A41C}" destId="{20E623E3-EA5E-43A4-89B5-2FCFF890DAA6}" srcOrd="4" destOrd="0" presId="urn:microsoft.com/office/officeart/2005/8/layout/lProcess1"/>
    <dgm:cxn modelId="{C70D648A-E081-424B-B1DA-FEDCD175F7C8}" type="presParOf" srcId="{20E623E3-EA5E-43A4-89B5-2FCFF890DAA6}" destId="{1F8D19C9-7B4D-4073-9FC1-33F081F28CBB}" srcOrd="0" destOrd="0" presId="urn:microsoft.com/office/officeart/2005/8/layout/lProcess1"/>
    <dgm:cxn modelId="{370E3D85-CE52-4ED1-AC98-45F3C731C9C5}" type="presParOf" srcId="{0F03F222-BA30-415D-815F-C9933EA8A41C}" destId="{3B46128C-5C50-4F55-A7C7-B3807EB0EF30}" srcOrd="5" destOrd="0" presId="urn:microsoft.com/office/officeart/2005/8/layout/lProcess1"/>
    <dgm:cxn modelId="{5BFFEF29-2DFF-4D59-8573-54BBEC32F963}" type="presParOf" srcId="{0F03F222-BA30-415D-815F-C9933EA8A41C}" destId="{0EBA75ED-3491-4A84-9A01-5006399C54A3}" srcOrd="6" destOrd="0" presId="urn:microsoft.com/office/officeart/2005/8/layout/lProcess1"/>
    <dgm:cxn modelId="{7D4C954B-A213-4945-A168-95806FFF50AA}" type="presParOf" srcId="{0EBA75ED-3491-4A84-9A01-5006399C54A3}" destId="{88173806-E725-4D36-B668-B94C8FDFF1FB}" srcOrd="0" destOrd="0" presId="urn:microsoft.com/office/officeart/2005/8/layout/lProcess1"/>
    <dgm:cxn modelId="{A06FF637-F521-4479-B108-08BF9666B31B}" type="presParOf" srcId="{0EBA75ED-3491-4A84-9A01-5006399C54A3}" destId="{7EFA6910-B2B3-46BE-BCD8-60CAF18A33E9}" srcOrd="1" destOrd="0" presId="urn:microsoft.com/office/officeart/2005/8/layout/lProcess1"/>
    <dgm:cxn modelId="{2AF8B0BE-4959-4726-9405-5BEB34C0E3FD}" type="presParOf" srcId="{0EBA75ED-3491-4A84-9A01-5006399C54A3}" destId="{859D7FFA-1A61-49F6-99FE-8EDC6C2DC716}" srcOrd="2" destOrd="0" presId="urn:microsoft.com/office/officeart/2005/8/layout/lProcess1"/>
    <dgm:cxn modelId="{CBC39270-2012-4FAA-9CD2-E4FD9761CC5A}" type="presParOf" srcId="{0F03F222-BA30-415D-815F-C9933EA8A41C}" destId="{B4C0C5BB-A00B-46A5-8A3A-DD4F2A517373}" srcOrd="7" destOrd="0" presId="urn:microsoft.com/office/officeart/2005/8/layout/lProcess1"/>
    <dgm:cxn modelId="{C4CC3A95-5EBF-4DFA-B299-3F5D5A21FD5F}" type="presParOf" srcId="{0F03F222-BA30-415D-815F-C9933EA8A41C}" destId="{DB73EE28-38E1-4605-A1FA-ED8DE70F4C18}" srcOrd="8" destOrd="0" presId="urn:microsoft.com/office/officeart/2005/8/layout/lProcess1"/>
    <dgm:cxn modelId="{1839CEC1-3095-4920-8B61-BD381D904373}" type="presParOf" srcId="{DB73EE28-38E1-4605-A1FA-ED8DE70F4C18}" destId="{83F63C55-3790-43EB-A854-0F7A9495DD23}" srcOrd="0" destOrd="0" presId="urn:microsoft.com/office/officeart/2005/8/layout/lProcess1"/>
    <dgm:cxn modelId="{57EBB684-486D-4832-BF2A-6E3469CA54EF}" type="presParOf" srcId="{DB73EE28-38E1-4605-A1FA-ED8DE70F4C18}" destId="{B153A7A4-2D83-4AF6-9A02-A70D6BF9436A}" srcOrd="1" destOrd="0" presId="urn:microsoft.com/office/officeart/2005/8/layout/lProcess1"/>
    <dgm:cxn modelId="{EABE2D6F-5E01-46D5-AAA6-B98151974A94}" type="presParOf" srcId="{DB73EE28-38E1-4605-A1FA-ED8DE70F4C18}" destId="{7CFF59BA-FAF5-494C-9E4D-5A603633A6D8}" srcOrd="2" destOrd="0" presId="urn:microsoft.com/office/officeart/2005/8/layout/lProcess1"/>
    <dgm:cxn modelId="{276B0EFD-41FB-4188-BF77-E20870FAF1CA}" type="presParOf" srcId="{0F03F222-BA30-415D-815F-C9933EA8A41C}" destId="{E97BC101-5E31-49F6-9A89-14DEC7250699}" srcOrd="9" destOrd="0" presId="urn:microsoft.com/office/officeart/2005/8/layout/lProcess1"/>
    <dgm:cxn modelId="{A6F07E5C-610B-4293-9618-0556DF6B1623}" type="presParOf" srcId="{0F03F222-BA30-415D-815F-C9933EA8A41C}" destId="{E4937C6A-A90B-45A2-A73B-36DED71C35BF}" srcOrd="10" destOrd="0" presId="urn:microsoft.com/office/officeart/2005/8/layout/lProcess1"/>
    <dgm:cxn modelId="{294C872E-B539-4E27-B624-1510B06396C7}" type="presParOf" srcId="{E4937C6A-A90B-45A2-A73B-36DED71C35BF}" destId="{F924D426-9282-49A2-A155-44573375B52E}" srcOrd="0" destOrd="0" presId="urn:microsoft.com/office/officeart/2005/8/layout/lProcess1"/>
    <dgm:cxn modelId="{41556F31-A692-4BA1-B1EE-895A35612202}" type="presParOf" srcId="{E4937C6A-A90B-45A2-A73B-36DED71C35BF}" destId="{21B33DDF-45D0-44ED-AAC5-AE87683A77D9}" srcOrd="1" destOrd="0" presId="urn:microsoft.com/office/officeart/2005/8/layout/lProcess1"/>
    <dgm:cxn modelId="{8A6B7060-768E-4CB0-931A-A65821BA482E}" type="presParOf" srcId="{E4937C6A-A90B-45A2-A73B-36DED71C35BF}" destId="{7EABDD58-07CA-4672-A053-AEBA9ABFE4B1}" srcOrd="2" destOrd="0" presId="urn:microsoft.com/office/officeart/2005/8/layout/lProcess1"/>
    <dgm:cxn modelId="{A8CE1504-CD25-493E-8B94-AD7BE339B3F8}" type="presParOf" srcId="{0F03F222-BA30-415D-815F-C9933EA8A41C}" destId="{53B141EE-2B02-4A1A-B116-577569A4F8D3}" srcOrd="11" destOrd="0" presId="urn:microsoft.com/office/officeart/2005/8/layout/lProcess1"/>
    <dgm:cxn modelId="{A5555174-BCB5-4B81-88CD-649A3BE1DFE1}" type="presParOf" srcId="{0F03F222-BA30-415D-815F-C9933EA8A41C}" destId="{E0D122C0-FAC7-4694-AD1B-5008E47E6024}" srcOrd="12" destOrd="0" presId="urn:microsoft.com/office/officeart/2005/8/layout/lProcess1"/>
    <dgm:cxn modelId="{53E48139-E121-4EE2-9BB8-CDF6E676BB90}" type="presParOf" srcId="{E0D122C0-FAC7-4694-AD1B-5008E47E6024}" destId="{89CCD006-385A-49AB-8F49-441CEA1B4316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C07738-8B0D-47B6-9E7D-5016080ACC09}">
      <dsp:nvSpPr>
        <dsp:cNvPr id="0" name=""/>
        <dsp:cNvSpPr/>
      </dsp:nvSpPr>
      <dsp:spPr>
        <a:xfrm>
          <a:off x="0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Pre-application</a:t>
          </a:r>
          <a:endParaRPr lang="en-US" sz="1100" kern="1200" dirty="0"/>
        </a:p>
      </dsp:txBody>
      <dsp:txXfrm>
        <a:off x="0" y="508793"/>
        <a:ext cx="1393031" cy="557212"/>
      </dsp:txXfrm>
    </dsp:sp>
    <dsp:sp modelId="{DF522553-A3A0-46FC-B6ED-9A76781A0CEC}">
      <dsp:nvSpPr>
        <dsp:cNvPr id="0" name=""/>
        <dsp:cNvSpPr/>
      </dsp:nvSpPr>
      <dsp:spPr>
        <a:xfrm>
          <a:off x="1253728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NA Meeting</a:t>
          </a:r>
          <a:endParaRPr lang="en-US" sz="1100" kern="1200" dirty="0"/>
        </a:p>
      </dsp:txBody>
      <dsp:txXfrm>
        <a:off x="1253728" y="508793"/>
        <a:ext cx="1393031" cy="557212"/>
      </dsp:txXfrm>
    </dsp:sp>
    <dsp:sp modelId="{6F333E8C-C358-4A98-A034-947F5B0CEE60}">
      <dsp:nvSpPr>
        <dsp:cNvPr id="0" name=""/>
        <dsp:cNvSpPr/>
      </dsp:nvSpPr>
      <dsp:spPr>
        <a:xfrm>
          <a:off x="2507456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Application</a:t>
          </a:r>
          <a:endParaRPr lang="en-US" sz="1100" kern="1200" dirty="0"/>
        </a:p>
      </dsp:txBody>
      <dsp:txXfrm>
        <a:off x="2507456" y="508793"/>
        <a:ext cx="1393031" cy="557212"/>
      </dsp:txXfrm>
    </dsp:sp>
    <dsp:sp modelId="{82A95DEB-16FE-4725-B210-A7C85F9B2ECE}">
      <dsp:nvSpPr>
        <dsp:cNvPr id="0" name=""/>
        <dsp:cNvSpPr/>
      </dsp:nvSpPr>
      <dsp:spPr>
        <a:xfrm>
          <a:off x="3761184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Notices (Paper, signs, mailing)</a:t>
          </a:r>
          <a:endParaRPr lang="en-US" sz="1100" kern="1200" dirty="0"/>
        </a:p>
      </dsp:txBody>
      <dsp:txXfrm>
        <a:off x="3761184" y="508793"/>
        <a:ext cx="1393031" cy="557212"/>
      </dsp:txXfrm>
    </dsp:sp>
    <dsp:sp modelId="{3B6B529E-E391-4963-BC41-E6E0D3EF4881}">
      <dsp:nvSpPr>
        <dsp:cNvPr id="0" name=""/>
        <dsp:cNvSpPr/>
      </dsp:nvSpPr>
      <dsp:spPr>
        <a:xfrm>
          <a:off x="5014912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PC Work Session</a:t>
          </a:r>
          <a:endParaRPr lang="en-US" sz="1100" kern="1200" dirty="0"/>
        </a:p>
      </dsp:txBody>
      <dsp:txXfrm>
        <a:off x="5014912" y="508793"/>
        <a:ext cx="1393031" cy="557212"/>
      </dsp:txXfrm>
    </dsp:sp>
    <dsp:sp modelId="{B0E7814D-0BB6-4022-B1AF-17B8A9DFE518}">
      <dsp:nvSpPr>
        <dsp:cNvPr id="0" name=""/>
        <dsp:cNvSpPr/>
      </dsp:nvSpPr>
      <dsp:spPr>
        <a:xfrm>
          <a:off x="6268640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PC Hearing</a:t>
          </a:r>
          <a:endParaRPr lang="en-US" sz="1100" kern="1200" dirty="0"/>
        </a:p>
      </dsp:txBody>
      <dsp:txXfrm>
        <a:off x="6268640" y="508793"/>
        <a:ext cx="1393031" cy="557212"/>
      </dsp:txXfrm>
    </dsp:sp>
    <dsp:sp modelId="{CA4ABAF5-D6A6-4867-8562-D5CD8F351974}">
      <dsp:nvSpPr>
        <dsp:cNvPr id="0" name=""/>
        <dsp:cNvSpPr/>
      </dsp:nvSpPr>
      <dsp:spPr>
        <a:xfrm>
          <a:off x="7522368" y="508793"/>
          <a:ext cx="1393031" cy="557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PC Decision</a:t>
          </a:r>
          <a:endParaRPr lang="en-US" sz="1100" kern="1200" dirty="0"/>
        </a:p>
      </dsp:txBody>
      <dsp:txXfrm>
        <a:off x="7522368" y="508793"/>
        <a:ext cx="1393031" cy="5572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1F158C-5EDB-4329-B0C1-6C18F006EF49}">
      <dsp:nvSpPr>
        <dsp:cNvPr id="0" name=""/>
        <dsp:cNvSpPr/>
      </dsp:nvSpPr>
      <dsp:spPr>
        <a:xfrm>
          <a:off x="2615" y="453552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Pre-application</a:t>
          </a:r>
          <a:endParaRPr lang="en-US" sz="1050" kern="1200" dirty="0"/>
        </a:p>
      </dsp:txBody>
      <dsp:txXfrm>
        <a:off x="2615" y="453552"/>
        <a:ext cx="1136501" cy="284125"/>
      </dsp:txXfrm>
    </dsp:sp>
    <dsp:sp modelId="{5DDB275D-3BCF-4DA2-8382-32B3C430C3CC}">
      <dsp:nvSpPr>
        <dsp:cNvPr id="0" name=""/>
        <dsp:cNvSpPr/>
      </dsp:nvSpPr>
      <dsp:spPr>
        <a:xfrm>
          <a:off x="1298226" y="453552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NA Meeting</a:t>
          </a:r>
          <a:endParaRPr lang="en-US" sz="1050" kern="1200" dirty="0"/>
        </a:p>
      </dsp:txBody>
      <dsp:txXfrm>
        <a:off x="1298226" y="453552"/>
        <a:ext cx="1136501" cy="284125"/>
      </dsp:txXfrm>
    </dsp:sp>
    <dsp:sp modelId="{AAA86255-F531-4749-9462-7F022FAE5921}">
      <dsp:nvSpPr>
        <dsp:cNvPr id="0" name=""/>
        <dsp:cNvSpPr/>
      </dsp:nvSpPr>
      <dsp:spPr>
        <a:xfrm rot="5400000">
          <a:off x="1841616" y="762539"/>
          <a:ext cx="49721" cy="4972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A5869-91E8-4A9D-BDC1-88155E356E0C}">
      <dsp:nvSpPr>
        <dsp:cNvPr id="0" name=""/>
        <dsp:cNvSpPr/>
      </dsp:nvSpPr>
      <dsp:spPr>
        <a:xfrm>
          <a:off x="1298226" y="837121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Online Discussion</a:t>
          </a:r>
          <a:endParaRPr lang="en-US" sz="1100" kern="1200" dirty="0"/>
        </a:p>
      </dsp:txBody>
      <dsp:txXfrm>
        <a:off x="1298226" y="837121"/>
        <a:ext cx="1136501" cy="284125"/>
      </dsp:txXfrm>
    </dsp:sp>
    <dsp:sp modelId="{1F8D19C9-7B4D-4073-9FC1-33F081F28CBB}">
      <dsp:nvSpPr>
        <dsp:cNvPr id="0" name=""/>
        <dsp:cNvSpPr/>
      </dsp:nvSpPr>
      <dsp:spPr>
        <a:xfrm>
          <a:off x="2593838" y="453552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Application</a:t>
          </a:r>
          <a:endParaRPr lang="en-US" sz="1100" kern="1200" dirty="0"/>
        </a:p>
      </dsp:txBody>
      <dsp:txXfrm>
        <a:off x="2593838" y="453552"/>
        <a:ext cx="1136501" cy="284125"/>
      </dsp:txXfrm>
    </dsp:sp>
    <dsp:sp modelId="{88173806-E725-4D36-B668-B94C8FDFF1FB}">
      <dsp:nvSpPr>
        <dsp:cNvPr id="0" name=""/>
        <dsp:cNvSpPr/>
      </dsp:nvSpPr>
      <dsp:spPr>
        <a:xfrm>
          <a:off x="3886199" y="454829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Notices (Paper, signs, mailing)</a:t>
          </a:r>
          <a:endParaRPr lang="en-US" sz="1100" kern="1200" dirty="0"/>
        </a:p>
      </dsp:txBody>
      <dsp:txXfrm>
        <a:off x="3886199" y="454829"/>
        <a:ext cx="1136501" cy="284125"/>
      </dsp:txXfrm>
    </dsp:sp>
    <dsp:sp modelId="{7EFA6910-B2B3-46BE-BCD8-60CAF18A33E9}">
      <dsp:nvSpPr>
        <dsp:cNvPr id="0" name=""/>
        <dsp:cNvSpPr/>
      </dsp:nvSpPr>
      <dsp:spPr>
        <a:xfrm rot="5370772">
          <a:off x="4431532" y="763177"/>
          <a:ext cx="49085" cy="4972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D7FFA-1A61-49F6-99FE-8EDC6C2DC716}">
      <dsp:nvSpPr>
        <dsp:cNvPr id="0" name=""/>
        <dsp:cNvSpPr/>
      </dsp:nvSpPr>
      <dsp:spPr>
        <a:xfrm>
          <a:off x="3889449" y="837121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Mailing; Online Discussion</a:t>
          </a:r>
          <a:endParaRPr lang="en-US" sz="1100" kern="1200" dirty="0"/>
        </a:p>
      </dsp:txBody>
      <dsp:txXfrm>
        <a:off x="3889449" y="837121"/>
        <a:ext cx="1136501" cy="284125"/>
      </dsp:txXfrm>
    </dsp:sp>
    <dsp:sp modelId="{83F63C55-3790-43EB-A854-0F7A9495DD23}">
      <dsp:nvSpPr>
        <dsp:cNvPr id="0" name=""/>
        <dsp:cNvSpPr/>
      </dsp:nvSpPr>
      <dsp:spPr>
        <a:xfrm>
          <a:off x="5185060" y="453552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PC Work Session</a:t>
          </a:r>
          <a:endParaRPr lang="en-US" sz="1100" kern="1200" dirty="0"/>
        </a:p>
      </dsp:txBody>
      <dsp:txXfrm>
        <a:off x="5185060" y="453552"/>
        <a:ext cx="1136501" cy="284125"/>
      </dsp:txXfrm>
    </dsp:sp>
    <dsp:sp modelId="{B153A7A4-2D83-4AF6-9A02-A70D6BF9436A}">
      <dsp:nvSpPr>
        <dsp:cNvPr id="0" name=""/>
        <dsp:cNvSpPr/>
      </dsp:nvSpPr>
      <dsp:spPr>
        <a:xfrm rot="5400000">
          <a:off x="5728450" y="762539"/>
          <a:ext cx="49721" cy="4972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F59BA-FAF5-494C-9E4D-5A603633A6D8}">
      <dsp:nvSpPr>
        <dsp:cNvPr id="0" name=""/>
        <dsp:cNvSpPr/>
      </dsp:nvSpPr>
      <dsp:spPr>
        <a:xfrm>
          <a:off x="5185060" y="837121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Online Discussion</a:t>
          </a:r>
          <a:endParaRPr lang="en-US" sz="1100" kern="1200" dirty="0"/>
        </a:p>
      </dsp:txBody>
      <dsp:txXfrm>
        <a:off x="5185060" y="837121"/>
        <a:ext cx="1136501" cy="284125"/>
      </dsp:txXfrm>
    </dsp:sp>
    <dsp:sp modelId="{F924D426-9282-49A2-A155-44573375B52E}">
      <dsp:nvSpPr>
        <dsp:cNvPr id="0" name=""/>
        <dsp:cNvSpPr/>
      </dsp:nvSpPr>
      <dsp:spPr>
        <a:xfrm>
          <a:off x="6480672" y="453552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PC Hearing</a:t>
          </a:r>
          <a:endParaRPr lang="en-US" sz="1100" kern="1200" dirty="0"/>
        </a:p>
      </dsp:txBody>
      <dsp:txXfrm>
        <a:off x="6480672" y="453552"/>
        <a:ext cx="1136501" cy="284125"/>
      </dsp:txXfrm>
    </dsp:sp>
    <dsp:sp modelId="{21B33DDF-45D0-44ED-AAC5-AE87683A77D9}">
      <dsp:nvSpPr>
        <dsp:cNvPr id="0" name=""/>
        <dsp:cNvSpPr/>
      </dsp:nvSpPr>
      <dsp:spPr>
        <a:xfrm rot="5400000">
          <a:off x="7024061" y="762539"/>
          <a:ext cx="49721" cy="4972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BDD58-07CA-4672-A053-AEBA9ABFE4B1}">
      <dsp:nvSpPr>
        <dsp:cNvPr id="0" name=""/>
        <dsp:cNvSpPr/>
      </dsp:nvSpPr>
      <dsp:spPr>
        <a:xfrm>
          <a:off x="6480672" y="837121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Online Discussion</a:t>
          </a:r>
          <a:endParaRPr lang="en-US" sz="1100" kern="1200" dirty="0"/>
        </a:p>
      </dsp:txBody>
      <dsp:txXfrm>
        <a:off x="6480672" y="837121"/>
        <a:ext cx="1136501" cy="284125"/>
      </dsp:txXfrm>
    </dsp:sp>
    <dsp:sp modelId="{89CCD006-385A-49AB-8F49-441CEA1B4316}">
      <dsp:nvSpPr>
        <dsp:cNvPr id="0" name=""/>
        <dsp:cNvSpPr/>
      </dsp:nvSpPr>
      <dsp:spPr>
        <a:xfrm>
          <a:off x="7776283" y="453552"/>
          <a:ext cx="1136501" cy="2841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PC Decision</a:t>
          </a:r>
          <a:endParaRPr lang="en-US" sz="1100" kern="1200" dirty="0"/>
        </a:p>
      </dsp:txBody>
      <dsp:txXfrm>
        <a:off x="7776283" y="453552"/>
        <a:ext cx="1136501" cy="28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268FAA-469A-4361-AD13-4C7A48A88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021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2514600"/>
            <a:ext cx="9140825" cy="611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8" descr="tan_waves"/>
          <p:cNvPicPr>
            <a:picLocks noChangeAspect="1" noChangeArrowheads="1"/>
          </p:cNvPicPr>
          <p:nvPr userDrawn="1"/>
        </p:nvPicPr>
        <p:blipFill>
          <a:blip r:embed="rId2" cstate="print"/>
          <a:srcRect b="35602"/>
          <a:stretch>
            <a:fillRect/>
          </a:stretch>
        </p:blipFill>
        <p:spPr bwMode="auto">
          <a:xfrm>
            <a:off x="0" y="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2971800" y="4275138"/>
            <a:ext cx="5638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15" descr="CWL_logostac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14636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468688"/>
            <a:ext cx="5791200" cy="784225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295775"/>
            <a:ext cx="4572000" cy="838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03988"/>
            <a:ext cx="2133600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503988"/>
            <a:ext cx="2895600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/>
              <a:t>Enter footer information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503988"/>
            <a:ext cx="2133600" cy="2016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00108B60-E79F-440D-8E1D-2771A3885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886200" y="6477000"/>
            <a:ext cx="13716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886200" y="6477000"/>
            <a:ext cx="13716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886200" y="6477000"/>
            <a:ext cx="13716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3886200" y="6477000"/>
            <a:ext cx="13716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3886200" y="6477000"/>
            <a:ext cx="13716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886200" y="6477000"/>
            <a:ext cx="1371600" cy="304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57200" y="6503988"/>
            <a:ext cx="21336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00">
              <a:solidFill>
                <a:schemeClr val="hlink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124200" y="6503988"/>
            <a:ext cx="28956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>
                <a:solidFill>
                  <a:schemeClr val="hlink"/>
                </a:solidFill>
              </a:rPr>
              <a:t>Enter footer information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553200" y="6503988"/>
            <a:ext cx="21336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C215592-BFB1-4587-A622-A468E6D2E5C1}" type="slidenum">
              <a:rPr lang="en-US" sz="1000">
                <a:solidFill>
                  <a:schemeClr val="hlink"/>
                </a:solidFill>
              </a:rPr>
              <a:pPr algn="r">
                <a:defRPr/>
              </a:pPr>
              <a:t>‹#›</a:t>
            </a:fld>
            <a:endParaRPr lang="en-US" sz="1000">
              <a:solidFill>
                <a:schemeClr val="hlink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0825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" name="Picture 8" descr="tan_waves"/>
          <p:cNvPicPr>
            <a:picLocks noChangeAspect="1" noChangeArrowheads="1"/>
          </p:cNvPicPr>
          <p:nvPr userDrawn="1"/>
        </p:nvPicPr>
        <p:blipFill>
          <a:blip r:embed="rId13" cstate="print"/>
          <a:srcRect b="3560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" name="Picture 15" descr="CWL_ico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258763"/>
            <a:ext cx="65563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0"/>
        </a:spcBef>
        <a:spcAft>
          <a:spcPct val="5000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5000"/>
        </a:lnSpc>
        <a:spcBef>
          <a:spcPct val="0"/>
        </a:spcBef>
        <a:spcAft>
          <a:spcPct val="5000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25000"/>
        </a:lnSpc>
        <a:spcBef>
          <a:spcPct val="10000"/>
        </a:spcBef>
        <a:spcAft>
          <a:spcPct val="25000"/>
        </a:spcAft>
        <a:buChar char="•"/>
        <a:defRPr sz="1400" i="1">
          <a:solidFill>
            <a:schemeClr val="tx1"/>
          </a:solidFill>
          <a:latin typeface="Cambria" pitchFamily="18" charset="0"/>
        </a:defRPr>
      </a:lvl3pPr>
      <a:lvl4pPr marL="1600200" indent="-228600" algn="l" rtl="0" eaLnBrk="0" fontAlgn="base" hangingPunct="0">
        <a:lnSpc>
          <a:spcPct val="125000"/>
        </a:lnSpc>
        <a:spcBef>
          <a:spcPct val="10000"/>
        </a:spcBef>
        <a:spcAft>
          <a:spcPct val="2500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5000"/>
        </a:lnSpc>
        <a:spcBef>
          <a:spcPct val="10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estlinnoregon.gov/sites/default/files/fileattachments/city_manager/page/8483/2014-02-21_nw_natural_gas_oc_franchise_fee_cag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468688"/>
            <a:ext cx="6096000" cy="784225"/>
          </a:xfrm>
        </p:spPr>
        <p:txBody>
          <a:bodyPr/>
          <a:lstStyle/>
          <a:p>
            <a:pPr eaLnBrk="1" hangingPunct="1"/>
            <a:r>
              <a:rPr lang="en-US" b="1" dirty="0" smtClean="0"/>
              <a:t>Citizen Engagement 2020</a:t>
            </a:r>
            <a:endParaRPr 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43400"/>
            <a:ext cx="5715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February 24, </a:t>
            </a:r>
            <a:r>
              <a:rPr lang="en-US" dirty="0" smtClean="0"/>
              <a:t>2014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Council Goal: Citizen Engagement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long-range plan, titled “Citizen Engagement 2020,” for engaging the community on issues of importance.</a:t>
            </a:r>
          </a:p>
          <a:p>
            <a:pPr lvl="1"/>
            <a:r>
              <a:rPr lang="en-US" dirty="0" smtClean="0"/>
              <a:t>Engage professional expertise to develop outreach and engagement approaches that implement the 2013 survey on communications and outreach preferences (March 2014).</a:t>
            </a:r>
          </a:p>
          <a:p>
            <a:r>
              <a:rPr lang="en-US" dirty="0" smtClean="0"/>
              <a:t>Deliver concise and consistent messages to engage the entire West Linn community.</a:t>
            </a:r>
          </a:p>
          <a:p>
            <a:pPr lvl="1"/>
            <a:r>
              <a:rPr lang="en-US" dirty="0" smtClean="0"/>
              <a:t>Use traditional and innovative communications tools (ongoing).</a:t>
            </a:r>
          </a:p>
          <a:p>
            <a:pPr lvl="1"/>
            <a:r>
              <a:rPr lang="en-US" dirty="0" smtClean="0"/>
              <a:t>Focus on West Linn livability, priorities, and values (ongoing).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Roadmap to 2020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DHM Survey (December 2013)</a:t>
            </a:r>
          </a:p>
          <a:p>
            <a:r>
              <a:rPr lang="en-US" dirty="0" smtClean="0"/>
              <a:t>Council Goal (January 2014)</a:t>
            </a:r>
          </a:p>
          <a:p>
            <a:r>
              <a:rPr lang="en-US" dirty="0" smtClean="0"/>
              <a:t>Tonight’s Presentation (February 2014)</a:t>
            </a:r>
          </a:p>
          <a:p>
            <a:r>
              <a:rPr lang="en-US" dirty="0" smtClean="0">
                <a:hlinkClick r:id="" action="ppaction://hlinkshowjump?jump=nextslide"/>
              </a:rPr>
              <a:t>RFP for Plan Development (February/March 2014)</a:t>
            </a:r>
            <a:endParaRPr lang="en-US" dirty="0" smtClean="0"/>
          </a:p>
          <a:p>
            <a:r>
              <a:rPr lang="en-US" dirty="0" smtClean="0"/>
              <a:t>Hire Citizen Engagement Coordinator (March 2014)</a:t>
            </a:r>
          </a:p>
          <a:p>
            <a:r>
              <a:rPr lang="en-US" dirty="0" smtClean="0"/>
              <a:t>Citizen Engagement 2020 Plan Overview During Goals Update (April 7, 2014)</a:t>
            </a:r>
          </a:p>
          <a:p>
            <a:r>
              <a:rPr lang="en-US" dirty="0" smtClean="0"/>
              <a:t>Plan Implementation (Ongoing)</a:t>
            </a:r>
          </a:p>
          <a:p>
            <a:r>
              <a:rPr lang="en-US" dirty="0" smtClean="0"/>
              <a:t>Status Reports During Goals Updates (July 7; October 6; December 22, 2014)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Citizen Engagement 2020 RFP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1828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West Linn Tidings “Earned” Outreach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447800"/>
            <a:ext cx="1828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Oregonian “Earned” Outreach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447800"/>
            <a:ext cx="1828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err="1" smtClean="0"/>
              <a:t>MyWestLinn</a:t>
            </a:r>
            <a:r>
              <a:rPr lang="en-US" dirty="0" smtClean="0"/>
              <a:t> on OregonLive.com outreach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447800"/>
            <a:ext cx="2209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WestLinnOregon.gov Posting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493258"/>
            <a:ext cx="220980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Facebook</a:t>
            </a:r>
          </a:p>
          <a:p>
            <a:pPr algn="ctr"/>
            <a:r>
              <a:rPr lang="en-US" sz="1600" i="1" dirty="0" smtClean="0"/>
              <a:t>2,560 </a:t>
            </a:r>
            <a:r>
              <a:rPr lang="en-US" sz="1600" i="1" dirty="0" smtClean="0"/>
              <a:t>likes</a:t>
            </a:r>
            <a:endParaRPr lang="en-US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628900" y="2493258"/>
            <a:ext cx="220980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Twitter</a:t>
            </a:r>
          </a:p>
          <a:p>
            <a:pPr algn="ctr"/>
            <a:r>
              <a:rPr lang="en-US" sz="1600" i="1" dirty="0" smtClean="0"/>
              <a:t>842 </a:t>
            </a:r>
            <a:r>
              <a:rPr lang="en-US" sz="1600" i="1" dirty="0" smtClean="0"/>
              <a:t>followers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493258"/>
            <a:ext cx="220980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Email newsletter</a:t>
            </a:r>
          </a:p>
          <a:p>
            <a:pPr algn="ctr"/>
            <a:r>
              <a:rPr lang="en-US" sz="1600" i="1" dirty="0" smtClean="0"/>
              <a:t>6,000 subscribers</a:t>
            </a:r>
            <a:endParaRPr lang="en-US" sz="1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200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Citizen Advisory Groups &amp; NAs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5626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Legal Notices in Paper of Record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3200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Chamber of Commerce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3200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Civic Groups (e.g. Rotary, Lions)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3977789"/>
            <a:ext cx="182880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Social Groups </a:t>
            </a:r>
            <a:r>
              <a:rPr lang="en-US" sz="1600" i="1" dirty="0" smtClean="0"/>
              <a:t>(e.g. MOMS Club)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3982134"/>
            <a:ext cx="2590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Faith Organizations Outreach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3962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School District Outreach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739789"/>
            <a:ext cx="2209800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Update Newsletter</a:t>
            </a:r>
          </a:p>
          <a:p>
            <a:pPr algn="ctr"/>
            <a:r>
              <a:rPr lang="en-US" sz="1600" i="1" dirty="0" smtClean="0"/>
              <a:t>10,000 homes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4724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Message Printed on Utility Bill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81800" y="4267200"/>
            <a:ext cx="1828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Bulletin Boards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4724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Opinion editorials</a:t>
            </a:r>
            <a:r>
              <a:rPr lang="en-US" sz="1400" dirty="0" smtClean="0"/>
              <a:t> (op-eds)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55626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West Linn Tidings “Paid” Outreach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55626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Oregonian</a:t>
            </a:r>
            <a:br>
              <a:rPr lang="en-US" dirty="0" smtClean="0"/>
            </a:br>
            <a:r>
              <a:rPr lang="en-US" dirty="0" smtClean="0"/>
              <a:t>“Paid” Outreach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4724400"/>
            <a:ext cx="1828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Creative </a:t>
            </a:r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91400" y="2209800"/>
            <a:ext cx="1066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RSS Feed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91400" y="2667000"/>
            <a:ext cx="12192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Auto-email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3200400"/>
            <a:ext cx="1828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Cable TV and web streamed meetings</a:t>
            </a:r>
            <a:endParaRPr lang="en-US" dirty="0"/>
          </a:p>
        </p:txBody>
      </p:sp>
      <p:sp>
        <p:nvSpPr>
          <p:cNvPr id="28" name="TextBox 27">
            <a:hlinkClick r:id="" action="ppaction://hlinkshowjump?jump=nextslide"/>
          </p:cNvPr>
          <p:cNvSpPr txBox="1"/>
          <p:nvPr/>
        </p:nvSpPr>
        <p:spPr>
          <a:xfrm>
            <a:off x="6705600" y="5486400"/>
            <a:ext cx="2057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Online civic participation tools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WestLinnIdeas.com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98015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“Parallel Process”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2006600"/>
          <a:ext cx="89154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" y="3581400"/>
          <a:ext cx="891540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1371600" y="2209800"/>
            <a:ext cx="1371600" cy="30480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86200" y="2209800"/>
            <a:ext cx="1371600" cy="30480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34000" y="2209800"/>
            <a:ext cx="2514600" cy="3048000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C07738-8B0D-47B6-9E7D-5016080AC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522553-A3A0-46FC-B6ED-9A76781A0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333E8C-C358-4A98-A034-947F5B0CE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A95DEB-16FE-4725-B210-A7C85F9B2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6B529E-E391-4963-BC41-E6E0D3EF4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E7814D-0BB6-4022-B1AF-17B8A9DFE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4ABAF5-D6A6-4867-8562-D5CD8F351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1F158C-5EDB-4329-B0C1-6C18F006E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DB275D-3BCF-4DA2-8382-32B3C430C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A86255-F531-4749-9462-7F022FAE5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FA5869-91E8-4A9D-BDC1-88155E35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8D19C9-7B4D-4073-9FC1-33F081F28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173806-E725-4D36-B668-B94C8FDFF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FA6910-B2B3-46BE-BCD8-60CAF18A3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D7FFA-1A61-49F6-99FE-8EDC6C2DC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F63C55-3790-43EB-A854-0F7A9495D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53A7A4-2D83-4AF6-9A02-A70D6BF94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FF59BA-FAF5-494C-9E4D-5A603633A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24D426-9282-49A2-A155-44573375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B33DDF-45D0-44ED-AAC5-AE87683A7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ABDD58-07CA-4672-A053-AEBA9ABFE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CCD006-385A-49AB-8F49-441CEA1B4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 uiExpand="1">
        <p:bldSub>
          <a:bldDgm bld="one"/>
        </p:bldSub>
      </p:bldGraphic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Quarterly Status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on progress on Citizen Engagement 2020</a:t>
            </a:r>
          </a:p>
          <a:p>
            <a:r>
              <a:rPr lang="en-US" dirty="0" smtClean="0"/>
              <a:t>Status report on engagement tools:</a:t>
            </a:r>
          </a:p>
          <a:p>
            <a:pPr lvl="1"/>
            <a:r>
              <a:rPr lang="en-US" dirty="0" smtClean="0"/>
              <a:t>How are people engaging with the City?</a:t>
            </a:r>
          </a:p>
          <a:p>
            <a:pPr lvl="1"/>
            <a:r>
              <a:rPr lang="en-US" dirty="0" smtClean="0"/>
              <a:t>Are you having a conversation?</a:t>
            </a:r>
          </a:p>
          <a:p>
            <a:pPr lvl="1"/>
            <a:r>
              <a:rPr lang="en-US" dirty="0" smtClean="0"/>
              <a:t>Why, or why not?</a:t>
            </a:r>
          </a:p>
          <a:p>
            <a:r>
              <a:rPr lang="en-US" dirty="0" smtClean="0">
                <a:hlinkClick r:id="rId2"/>
              </a:rPr>
              <a:t>Commission on Citizen Involvement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68321F"/>
      </a:dk2>
      <a:lt2>
        <a:srgbClr val="808080"/>
      </a:lt2>
      <a:accent1>
        <a:srgbClr val="67642F"/>
      </a:accent1>
      <a:accent2>
        <a:srgbClr val="949B51"/>
      </a:accent2>
      <a:accent3>
        <a:srgbClr val="FFFFFF"/>
      </a:accent3>
      <a:accent4>
        <a:srgbClr val="000000"/>
      </a:accent4>
      <a:accent5>
        <a:srgbClr val="B8B8AD"/>
      </a:accent5>
      <a:accent6>
        <a:srgbClr val="868C49"/>
      </a:accent6>
      <a:hlink>
        <a:srgbClr val="B2AA7E"/>
      </a:hlink>
      <a:folHlink>
        <a:srgbClr val="CC00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68321F"/>
        </a:dk2>
        <a:lt2>
          <a:srgbClr val="808080"/>
        </a:lt2>
        <a:accent1>
          <a:srgbClr val="67642F"/>
        </a:accent1>
        <a:accent2>
          <a:srgbClr val="949B51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868C49"/>
        </a:accent6>
        <a:hlink>
          <a:srgbClr val="B2AA7E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8346</TotalTime>
  <Words>367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Citizen Engagement 2020</vt:lpstr>
      <vt:lpstr>Council Goal: Citizen Engagement</vt:lpstr>
      <vt:lpstr>Roadmap to 2020 Plan</vt:lpstr>
      <vt:lpstr>Citizen Engagement 2020 RFP</vt:lpstr>
      <vt:lpstr>WestLinnIdeas.com</vt:lpstr>
      <vt:lpstr>“Parallel Process”</vt:lpstr>
      <vt:lpstr>Quarterly Status Reports</vt:lpstr>
      <vt:lpstr>Questions?</vt:lpstr>
    </vt:vector>
  </TitlesOfParts>
  <Company>alcheme creative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Julie.Bonaduce</dc:creator>
  <cp:lastModifiedBy>kwyatt</cp:lastModifiedBy>
  <cp:revision>51</cp:revision>
  <dcterms:created xsi:type="dcterms:W3CDTF">2008-09-02T16:02:58Z</dcterms:created>
  <dcterms:modified xsi:type="dcterms:W3CDTF">2014-02-25T01:02:20Z</dcterms:modified>
</cp:coreProperties>
</file>